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56" r:id="rId2"/>
    <p:sldId id="271" r:id="rId3"/>
    <p:sldId id="266" r:id="rId4"/>
    <p:sldId id="257" r:id="rId5"/>
    <p:sldId id="258" r:id="rId6"/>
    <p:sldId id="259" r:id="rId7"/>
    <p:sldId id="268" r:id="rId8"/>
    <p:sldId id="260" r:id="rId9"/>
    <p:sldId id="261" r:id="rId10"/>
    <p:sldId id="263" r:id="rId11"/>
    <p:sldId id="265" r:id="rId12"/>
    <p:sldId id="262" r:id="rId13"/>
    <p:sldId id="270" r:id="rId14"/>
    <p:sldId id="269" r:id="rId15"/>
    <p:sldId id="267" r:id="rId16"/>
    <p:sldId id="272" r:id="rId17"/>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1pPr>
    <a:lvl2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2pPr>
    <a:lvl3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3pPr>
    <a:lvl4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4pPr>
    <a:lvl5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5pPr>
    <a:lvl6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6pPr>
    <a:lvl7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7pPr>
    <a:lvl8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8pPr>
    <a:lvl9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firstCol>
    <a:lastRow>
      <a:tcTxStyle b="off" i="off">
        <a:fontRef idx="minor">
          <a:srgbClr val="000000"/>
        </a:fontRef>
        <a:srgbClr val="000000"/>
      </a:tcTxStyle>
      <a:tcStyle>
        <a:tcBdr>
          <a:left>
            <a:ln w="12700" cap="flat">
              <a:solidFill>
                <a:srgbClr val="B4B4B4"/>
              </a:solidFill>
              <a:prstDash val="solid"/>
              <a:miter lim="400000"/>
            </a:ln>
          </a:left>
          <a:right>
            <a:ln w="12700" cap="flat">
              <a:solidFill>
                <a:srgbClr val="B4B4B4"/>
              </a:solidFill>
              <a:prstDash val="solid"/>
              <a:miter lim="400000"/>
            </a:ln>
          </a:right>
          <a:top>
            <a:ln w="25400" cap="flat">
              <a:solidFill>
                <a:srgbClr val="000000"/>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lastRow>
    <a:firstRow>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808785"/>
          </a:solidFill>
        </a:fill>
      </a:tcStyle>
    </a:firstRow>
  </a:tblStyle>
  <a:tblStyle styleId="{C7B018BB-80A7-4F77-B60F-C8B233D01FF8}" styleName="">
    <a:tblBg/>
    <a:wholeTb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808785"/>
          </a:solidFill>
        </a:fill>
      </a:tcStyle>
    </a:firstCol>
    <a:lastRow>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lastRow>
    <a:firstRow>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firstRow>
  </a:tblStyle>
  <a:tblStyle styleId="{EEE7283C-3CF3-47DC-8721-378D4A62B228}" styleName="">
    <a:tblBg/>
    <a:wholeTbl>
      <a:tcTxStyle b="off" i="off">
        <a:fontRef idx="minor">
          <a:srgbClr val="5A5F5E"/>
        </a:fontRef>
        <a:srgbClr val="5A5F5E"/>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6">
              <a:satOff val="1848"/>
              <a:lumOff val="-15262"/>
            </a:scheme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solidFill>
                <a:srgbClr val="B4B4B4"/>
              </a:solidFill>
              <a:prstDash val="solid"/>
              <a:miter lim="400000"/>
            </a:ln>
          </a:bottom>
          <a:insideH>
            <a:ln w="12700" cap="flat">
              <a:solidFill>
                <a:schemeClr val="accent6">
                  <a:satOff val="1848"/>
                  <a:lumOff val="-15262"/>
                </a:schemeClr>
              </a:solidFill>
              <a:prstDash val="solid"/>
              <a:miter lim="400000"/>
            </a:ln>
          </a:insideH>
          <a:insideV>
            <a:ln w="12700" cap="flat">
              <a:noFill/>
              <a:miter lim="400000"/>
            </a:ln>
          </a:insideV>
        </a:tcBdr>
        <a:fill>
          <a:solidFill>
            <a:schemeClr val="accent6"/>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noFill/>
              <a:miter lim="400000"/>
            </a:ln>
          </a:bottom>
          <a:insideH>
            <a:ln w="12700" cap="flat">
              <a:solidFill>
                <a:schemeClr val="accent6">
                  <a:satOff val="1848"/>
                  <a:lumOff val="-15262"/>
                </a:schemeClr>
              </a:solidFill>
              <a:prstDash val="solid"/>
              <a:miter lim="400000"/>
            </a:ln>
          </a:insideH>
          <a:insideV>
            <a:ln w="12700" cap="flat">
              <a:noFill/>
              <a:miter lim="400000"/>
            </a:ln>
          </a:insideV>
        </a:tcBdr>
        <a:fill>
          <a:solidFill>
            <a:schemeClr val="accent6"/>
          </a:solidFill>
        </a:fill>
      </a:tcStyle>
    </a:firstRow>
  </a:tblStyle>
  <a:tblStyle styleId="{CF821DB8-F4EB-4A41-A1BA-3FCAFE7338EE}" styleName="">
    <a:tblBg/>
    <a:wholeTbl>
      <a:tcTxStyle b="off" i="off">
        <a:fontRef idx="minor">
          <a:srgbClr val="5A5F5E"/>
        </a:fontRef>
        <a:srgbClr val="5A5F5E"/>
      </a:tcTxStyle>
      <a:tcStyle>
        <a:tcBdr>
          <a:left>
            <a:ln w="0" cap="flat">
              <a:noFill/>
              <a:miter lim="400000"/>
            </a:ln>
          </a:left>
          <a:right>
            <a:ln w="0" cap="flat">
              <a:noFill/>
              <a:miter lim="400000"/>
            </a:ln>
          </a:right>
          <a:top>
            <a:ln w="0" cap="flat">
              <a:noFill/>
              <a:miter lim="400000"/>
            </a:ln>
          </a:top>
          <a:bottom>
            <a:ln w="0" cap="flat">
              <a:noFill/>
              <a:miter lim="400000"/>
            </a:ln>
          </a:bottom>
          <a:insideH>
            <a:ln w="0" cap="flat">
              <a:noFill/>
              <a:miter lim="400000"/>
            </a:ln>
          </a:insideH>
          <a:insideV>
            <a:ln w="0" cap="flat">
              <a:noFill/>
              <a:miter lim="400000"/>
            </a:ln>
          </a:insideV>
        </a:tcBdr>
        <a:fill>
          <a:noFill/>
        </a:fill>
      </a:tcStyle>
    </a:wholeTbl>
    <a:band2H>
      <a:tcTxStyle/>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08785"/>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noFill/>
              <a:miter lim="400000"/>
            </a:ln>
          </a:insideH>
          <a:insideV>
            <a:ln w="12700" cap="flat">
              <a:noFill/>
              <a:miter lim="400000"/>
            </a:ln>
          </a:insideV>
        </a:tcBdr>
        <a:fill>
          <a:solidFill>
            <a:srgbClr val="E5E6E5"/>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B4B4B4"/>
              </a:solidFill>
              <a:prstDash val="solid"/>
              <a:miter lim="400000"/>
            </a:ln>
          </a:top>
          <a:bottom>
            <a:ln w="0" cap="flat">
              <a:noFill/>
              <a:miter lim="400000"/>
            </a:ln>
          </a:bottom>
          <a:insideH>
            <a:ln w="12700" cap="flat">
              <a:noFill/>
              <a:miter lim="400000"/>
            </a:ln>
          </a:insideH>
          <a:insideV>
            <a:ln w="12700" cap="flat">
              <a:noFill/>
              <a:miter lim="400000"/>
            </a:ln>
          </a:insideV>
        </a:tcBdr>
        <a:fill>
          <a:solidFill>
            <a:srgbClr val="5A5F5E"/>
          </a:solidFill>
        </a:fill>
      </a:tcStyle>
    </a:firstRow>
  </a:tblStyle>
  <a:tblStyle styleId="{33BA23B1-9221-436E-865A-0063620EA4FD}" styleName="">
    <a:tblBg/>
    <a:wholeTb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EBEBEB"/>
          </a:solidFill>
        </a:fill>
      </a:tcStyle>
    </a:band2H>
    <a:firstCo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E5E6E5"/>
          </a:solidFill>
        </a:fill>
      </a:tcStyle>
    </a:firstCol>
    <a:lastRow>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CCCCCC"/>
          </a:solidFill>
        </a:fill>
      </a:tcStyle>
    </a:lastRow>
    <a:firstRow>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CCCCCC"/>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solidFill>
                <a:srgbClr val="5A5F5E"/>
              </a:solidFill>
              <a:custDash>
                <a:ds d="200000" sp="200000"/>
              </a:custDash>
              <a:miter lim="400000"/>
            </a:ln>
          </a:top>
          <a:bottom>
            <a:ln w="12700" cap="flat">
              <a:solidFill>
                <a:srgbClr val="5A5F5E"/>
              </a:solidFill>
              <a:custDash>
                <a:ds d="200000" sp="200000"/>
              </a:custDash>
              <a:miter lim="400000"/>
            </a:ln>
          </a:bottom>
          <a:insideH>
            <a:ln w="12700" cap="flat">
              <a:solidFill>
                <a:srgbClr val="5A5F5E"/>
              </a:solidFill>
              <a:custDash>
                <a:ds d="200000" sp="200000"/>
              </a:custDash>
              <a:miter lim="400000"/>
            </a:ln>
          </a:insideH>
          <a:insideV>
            <a:ln w="12700" cap="flat">
              <a:solidFill>
                <a:srgbClr val="C8C8C8"/>
              </a:solidFill>
              <a:prstDash val="solid"/>
              <a:miter lim="400000"/>
            </a:ln>
          </a:insideV>
        </a:tcBdr>
        <a:fill>
          <a:noFill/>
        </a:fill>
      </a:tcStyle>
    </a:wholeTbl>
    <a:band2H>
      <a:tcTxStyle/>
      <a:tcStyle>
        <a:tcBdr/>
        <a:fill>
          <a:solidFill>
            <a:srgbClr val="000000">
              <a:alpha val="5000"/>
            </a:srgbClr>
          </a:solidFill>
        </a:fill>
      </a:tcStyle>
    </a:band2H>
    <a:firstCol>
      <a:tcTxStyle b="off" i="off">
        <a:fontRef idx="minor">
          <a:srgbClr val="000000"/>
        </a:fontRef>
        <a:srgbClr val="000000"/>
      </a:tcTxStyle>
      <a:tcStyle>
        <a:tcBdr>
          <a:left>
            <a:ln w="12700" cap="flat">
              <a:noFill/>
              <a:miter lim="400000"/>
            </a:ln>
          </a:left>
          <a:right>
            <a:ln w="12700" cap="flat">
              <a:solidFill>
                <a:srgbClr val="5A5F5E"/>
              </a:solidFill>
              <a:prstDash val="solid"/>
              <a:miter lim="400000"/>
            </a:ln>
          </a:right>
          <a:top>
            <a:ln w="12700" cap="flat">
              <a:solidFill>
                <a:srgbClr val="C8C8C8"/>
              </a:solidFill>
              <a:prstDash val="solid"/>
              <a:miter lim="400000"/>
            </a:ln>
          </a:top>
          <a:bottom>
            <a:ln w="12700" cap="flat">
              <a:solidFill>
                <a:srgbClr val="C8C8C8"/>
              </a:solidFill>
              <a:prstDash val="solid"/>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firstCol>
    <a:lastRow>
      <a:tcTxStyle b="off" i="off">
        <a:fontRef idx="minor">
          <a:srgbClr val="000000"/>
        </a:fontRef>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solidFill>
                <a:srgbClr val="5A5F5E"/>
              </a:solidFill>
              <a:prstDash val="solid"/>
              <a:miter lim="400000"/>
            </a:ln>
          </a:top>
          <a:bottom>
            <a:ln w="12700" cap="flat">
              <a:noFill/>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lastRow>
    <a:firstRow>
      <a:tcTxStyle b="off" i="off">
        <a:fontRef idx="minor">
          <a:srgbClr val="000000"/>
        </a:fontRef>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noFill/>
              <a:miter lim="400000"/>
            </a:ln>
          </a:top>
          <a:bottom>
            <a:ln w="12700" cap="flat">
              <a:solidFill>
                <a:srgbClr val="5A5F5E"/>
              </a:solidFill>
              <a:prstDash val="solid"/>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3" d="100"/>
          <a:sy n="53" d="100"/>
        </p:scale>
        <p:origin x="-1224" y="180"/>
      </p:cViewPr>
      <p:guideLst>
        <p:guide orient="horz" pos="3072"/>
        <p:guide pos="409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563106646"/>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Заголовок и подзаголовок">
    <p:spTree>
      <p:nvGrpSpPr>
        <p:cNvPr id="1" name=""/>
        <p:cNvGrpSpPr/>
        <p:nvPr/>
      </p:nvGrpSpPr>
      <p:grpSpPr>
        <a:xfrm>
          <a:off x="0" y="0"/>
          <a:ext cx="0" cy="0"/>
          <a:chOff x="0" y="0"/>
          <a:chExt cx="0" cy="0"/>
        </a:xfrm>
      </p:grpSpPr>
      <p:sp>
        <p:nvSpPr>
          <p:cNvPr id="11" name="Title Text"/>
          <p:cNvSpPr txBox="1">
            <a:spLocks noGrp="1"/>
          </p:cNvSpPr>
          <p:nvPr>
            <p:ph type="title"/>
          </p:nvPr>
        </p:nvSpPr>
        <p:spPr>
          <a:xfrm>
            <a:off x="355600" y="2044700"/>
            <a:ext cx="12293600" cy="3238500"/>
          </a:xfrm>
          <a:prstGeom prst="rect">
            <a:avLst/>
          </a:prstGeom>
        </p:spPr>
        <p:txBody>
          <a:bodyPr anchor="b"/>
          <a:lstStyle/>
          <a:p>
            <a:r>
              <a:t>Title Text</a:t>
            </a:r>
          </a:p>
        </p:txBody>
      </p:sp>
      <p:sp>
        <p:nvSpPr>
          <p:cNvPr id="12" name="Body Level One…"/>
          <p:cNvSpPr txBox="1">
            <a:spLocks noGrp="1"/>
          </p:cNvSpPr>
          <p:nvPr>
            <p:ph type="body" sz="quarter" idx="1"/>
          </p:nvPr>
        </p:nvSpPr>
        <p:spPr>
          <a:xfrm>
            <a:off x="355600" y="5270500"/>
            <a:ext cx="12293600" cy="1295400"/>
          </a:xfrm>
          <a:prstGeom prst="rect">
            <a:avLst/>
          </a:prstGeom>
        </p:spPr>
        <p:txBody>
          <a:bodyPr anchor="t"/>
          <a:lstStyle>
            <a:lvl1pPr marL="0" indent="0" algn="ctr">
              <a:spcBef>
                <a:spcPts val="0"/>
              </a:spcBef>
              <a:buClr>
                <a:srgbClr val="535353"/>
              </a:buClr>
              <a:buSzTx/>
              <a:buNone/>
            </a:lvl1pPr>
            <a:lvl2pPr marL="0" indent="0" algn="ctr">
              <a:spcBef>
                <a:spcPts val="0"/>
              </a:spcBef>
              <a:buClr>
                <a:srgbClr val="535353"/>
              </a:buClr>
              <a:buSzTx/>
              <a:buNone/>
            </a:lvl2pPr>
            <a:lvl3pPr marL="0" indent="0" algn="ctr">
              <a:spcBef>
                <a:spcPts val="0"/>
              </a:spcBef>
              <a:buClr>
                <a:srgbClr val="535353"/>
              </a:buClr>
              <a:buSzTx/>
              <a:buNone/>
            </a:lvl3pPr>
            <a:lvl4pPr marL="0" indent="0" algn="ctr">
              <a:spcBef>
                <a:spcPts val="0"/>
              </a:spcBef>
              <a:buClr>
                <a:srgbClr val="535353"/>
              </a:buClr>
              <a:buSzTx/>
              <a:buNone/>
            </a:lvl4pPr>
            <a:lvl5pPr marL="0" indent="0" algn="ctr">
              <a:spcBef>
                <a:spcPts val="0"/>
              </a:spcBef>
              <a:buClr>
                <a:srgbClr val="535353"/>
              </a:buClr>
              <a:buSzTx/>
              <a:buNone/>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Цитата">
    <p:spTree>
      <p:nvGrpSpPr>
        <p:cNvPr id="1" name=""/>
        <p:cNvGrpSpPr/>
        <p:nvPr/>
      </p:nvGrpSpPr>
      <p:grpSpPr>
        <a:xfrm>
          <a:off x="0" y="0"/>
          <a:ext cx="0" cy="0"/>
          <a:chOff x="0" y="0"/>
          <a:chExt cx="0" cy="0"/>
        </a:xfrm>
      </p:grpSpPr>
      <p:sp>
        <p:nvSpPr>
          <p:cNvPr id="93" name="— Иван Арсентьев"/>
          <p:cNvSpPr txBox="1">
            <a:spLocks noGrp="1"/>
          </p:cNvSpPr>
          <p:nvPr>
            <p:ph type="body" sz="quarter" idx="13"/>
          </p:nvPr>
        </p:nvSpPr>
        <p:spPr>
          <a:xfrm>
            <a:off x="1270000" y="5689600"/>
            <a:ext cx="10464800" cy="508000"/>
          </a:xfrm>
          <a:prstGeom prst="rect">
            <a:avLst/>
          </a:prstGeom>
        </p:spPr>
        <p:txBody>
          <a:bodyPr anchor="t">
            <a:spAutoFit/>
          </a:bodyPr>
          <a:lstStyle>
            <a:lvl1pPr marL="0" indent="0" algn="ctr">
              <a:spcBef>
                <a:spcPts val="0"/>
              </a:spcBef>
              <a:buSzTx/>
              <a:buNone/>
              <a:defRPr sz="2800"/>
            </a:lvl1pPr>
          </a:lstStyle>
          <a:p>
            <a:r>
              <a:t>— Иван Арсентьев</a:t>
            </a:r>
          </a:p>
        </p:txBody>
      </p:sp>
      <p:sp>
        <p:nvSpPr>
          <p:cNvPr id="94" name="«Место ввода цитаты»."/>
          <p:cNvSpPr txBox="1">
            <a:spLocks noGrp="1"/>
          </p:cNvSpPr>
          <p:nvPr>
            <p:ph type="body" sz="quarter" idx="14"/>
          </p:nvPr>
        </p:nvSpPr>
        <p:spPr>
          <a:xfrm>
            <a:off x="1270000" y="4152900"/>
            <a:ext cx="10464800" cy="647700"/>
          </a:xfrm>
          <a:prstGeom prst="rect">
            <a:avLst/>
          </a:prstGeom>
        </p:spPr>
        <p:txBody>
          <a:bodyPr>
            <a:spAutoFit/>
          </a:bodyPr>
          <a:lstStyle>
            <a:lvl1pPr marL="0" indent="0" algn="ctr">
              <a:spcBef>
                <a:spcPts val="0"/>
              </a:spcBef>
              <a:buSzTx/>
              <a:buNone/>
            </a:lvl1pPr>
          </a:lstStyle>
          <a:p>
            <a:r>
              <a:t>«Место ввода цитаты».</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Фото">
    <p:spTree>
      <p:nvGrpSpPr>
        <p:cNvPr id="1" name=""/>
        <p:cNvGrpSpPr/>
        <p:nvPr/>
      </p:nvGrpSpPr>
      <p:grpSpPr>
        <a:xfrm>
          <a:off x="0" y="0"/>
          <a:ext cx="0" cy="0"/>
          <a:chOff x="0" y="0"/>
          <a:chExt cx="0" cy="0"/>
        </a:xfrm>
      </p:grpSpPr>
      <p:sp>
        <p:nvSpPr>
          <p:cNvPr id="102" name="Image"/>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Пустой">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Фото — горизонтально">
    <p:spTree>
      <p:nvGrpSpPr>
        <p:cNvPr id="1" name=""/>
        <p:cNvGrpSpPr/>
        <p:nvPr/>
      </p:nvGrpSpPr>
      <p:grpSpPr>
        <a:xfrm>
          <a:off x="0" y="0"/>
          <a:ext cx="0" cy="0"/>
          <a:chOff x="0" y="0"/>
          <a:chExt cx="0" cy="0"/>
        </a:xfrm>
      </p:grpSpPr>
      <p:sp>
        <p:nvSpPr>
          <p:cNvPr id="20" name="Image"/>
          <p:cNvSpPr>
            <a:spLocks noGrp="1"/>
          </p:cNvSpPr>
          <p:nvPr>
            <p:ph type="pic" idx="13"/>
          </p:nvPr>
        </p:nvSpPr>
        <p:spPr>
          <a:xfrm>
            <a:off x="1346200" y="520700"/>
            <a:ext cx="10388600" cy="5860236"/>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1270000" y="6908800"/>
            <a:ext cx="10464800" cy="1282700"/>
          </a:xfrm>
          <a:prstGeom prst="rect">
            <a:avLst/>
          </a:prstGeom>
        </p:spPr>
        <p:txBody>
          <a:bodyPr/>
          <a:lstStyle/>
          <a:p>
            <a:r>
              <a:t>Title Text</a:t>
            </a:r>
          </a:p>
        </p:txBody>
      </p:sp>
      <p:sp>
        <p:nvSpPr>
          <p:cNvPr id="22" name="Body Level One…"/>
          <p:cNvSpPr txBox="1">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Clr>
                <a:srgbClr val="535353"/>
              </a:buClr>
              <a:buSzTx/>
              <a:buNone/>
            </a:lvl1pPr>
            <a:lvl2pPr marL="0" indent="0" algn="ctr">
              <a:spcBef>
                <a:spcPts val="0"/>
              </a:spcBef>
              <a:buClr>
                <a:srgbClr val="535353"/>
              </a:buClr>
              <a:buSzTx/>
              <a:buNone/>
            </a:lvl2pPr>
            <a:lvl3pPr marL="0" indent="0" algn="ctr">
              <a:spcBef>
                <a:spcPts val="0"/>
              </a:spcBef>
              <a:buClr>
                <a:srgbClr val="535353"/>
              </a:buClr>
              <a:buSzTx/>
              <a:buNone/>
            </a:lvl3pPr>
            <a:lvl4pPr marL="0" indent="0" algn="ctr">
              <a:spcBef>
                <a:spcPts val="0"/>
              </a:spcBef>
              <a:buClr>
                <a:srgbClr val="535353"/>
              </a:buClr>
              <a:buSzTx/>
              <a:buNone/>
            </a:lvl4pPr>
            <a:lvl5pPr marL="0" indent="0" algn="ctr">
              <a:spcBef>
                <a:spcPts val="0"/>
              </a:spcBef>
              <a:buClr>
                <a:srgbClr val="535353"/>
              </a:buClr>
              <a:buSzTx/>
              <a:buNone/>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Заголовок — по центру">
    <p:spTree>
      <p:nvGrpSpPr>
        <p:cNvPr id="1" name=""/>
        <p:cNvGrpSpPr/>
        <p:nvPr/>
      </p:nvGrpSpPr>
      <p:grpSpPr>
        <a:xfrm>
          <a:off x="0" y="0"/>
          <a:ext cx="0" cy="0"/>
          <a:chOff x="0" y="0"/>
          <a:chExt cx="0" cy="0"/>
        </a:xfrm>
      </p:grpSpPr>
      <p:sp>
        <p:nvSpPr>
          <p:cNvPr id="30" name="Title Text"/>
          <p:cNvSpPr txBox="1">
            <a:spLocks noGrp="1"/>
          </p:cNvSpPr>
          <p:nvPr>
            <p:ph type="title"/>
          </p:nvPr>
        </p:nvSpPr>
        <p:spPr>
          <a:xfrm>
            <a:off x="355600" y="3251200"/>
            <a:ext cx="12293600" cy="32385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Фото — вертикально">
    <p:spTree>
      <p:nvGrpSpPr>
        <p:cNvPr id="1" name=""/>
        <p:cNvGrpSpPr/>
        <p:nvPr/>
      </p:nvGrpSpPr>
      <p:grpSpPr>
        <a:xfrm>
          <a:off x="0" y="0"/>
          <a:ext cx="0" cy="0"/>
          <a:chOff x="0" y="0"/>
          <a:chExt cx="0" cy="0"/>
        </a:xfrm>
      </p:grpSpPr>
      <p:sp>
        <p:nvSpPr>
          <p:cNvPr id="38" name="Image"/>
          <p:cNvSpPr>
            <a:spLocks noGrp="1"/>
          </p:cNvSpPr>
          <p:nvPr>
            <p:ph type="pic" sz="half" idx="13"/>
          </p:nvPr>
        </p:nvSpPr>
        <p:spPr>
          <a:xfrm>
            <a:off x="6705600" y="609600"/>
            <a:ext cx="5359400" cy="7759700"/>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355600" y="1016000"/>
            <a:ext cx="5892800" cy="3886200"/>
          </a:xfrm>
          <a:prstGeom prst="rect">
            <a:avLst/>
          </a:prstGeom>
        </p:spPr>
        <p:txBody>
          <a:bodyPr anchor="b"/>
          <a:lstStyle/>
          <a:p>
            <a:r>
              <a:t>Title Text</a:t>
            </a:r>
          </a:p>
        </p:txBody>
      </p:sp>
      <p:sp>
        <p:nvSpPr>
          <p:cNvPr id="40" name="Body Level One…"/>
          <p:cNvSpPr txBox="1">
            <a:spLocks noGrp="1"/>
          </p:cNvSpPr>
          <p:nvPr>
            <p:ph type="body" sz="quarter" idx="1"/>
          </p:nvPr>
        </p:nvSpPr>
        <p:spPr>
          <a:xfrm>
            <a:off x="355600" y="4889500"/>
            <a:ext cx="5892800" cy="3886200"/>
          </a:xfrm>
          <a:prstGeom prst="rect">
            <a:avLst/>
          </a:prstGeom>
        </p:spPr>
        <p:txBody>
          <a:bodyPr anchor="t"/>
          <a:lstStyle>
            <a:lvl1pPr marL="0" indent="0" algn="ctr">
              <a:spcBef>
                <a:spcPts val="0"/>
              </a:spcBef>
              <a:buClr>
                <a:srgbClr val="535353"/>
              </a:buClr>
              <a:buSzTx/>
              <a:buNone/>
            </a:lvl1pPr>
            <a:lvl2pPr marL="0" indent="0" algn="ctr">
              <a:spcBef>
                <a:spcPts val="0"/>
              </a:spcBef>
              <a:buClr>
                <a:srgbClr val="535353"/>
              </a:buClr>
              <a:buSzTx/>
              <a:buNone/>
            </a:lvl2pPr>
            <a:lvl3pPr marL="0" indent="0" algn="ctr">
              <a:spcBef>
                <a:spcPts val="0"/>
              </a:spcBef>
              <a:buClr>
                <a:srgbClr val="535353"/>
              </a:buClr>
              <a:buSzTx/>
              <a:buNone/>
            </a:lvl3pPr>
            <a:lvl4pPr marL="0" indent="0" algn="ctr">
              <a:spcBef>
                <a:spcPts val="0"/>
              </a:spcBef>
              <a:buClr>
                <a:srgbClr val="535353"/>
              </a:buClr>
              <a:buSzTx/>
              <a:buNone/>
            </a:lvl4pPr>
            <a:lvl5pPr marL="0" indent="0" algn="ctr">
              <a:spcBef>
                <a:spcPts val="0"/>
              </a:spcBef>
              <a:buClr>
                <a:srgbClr val="535353"/>
              </a:buClr>
              <a:buSzTx/>
              <a:buNone/>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Заголовок — сверху">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Заголовок и пункты">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lvl1pPr marL="520700" indent="-520700">
              <a:lnSpc>
                <a:spcPct val="120000"/>
              </a:lnSpc>
              <a:spcBef>
                <a:spcPts val="4600"/>
              </a:spcBef>
              <a:defRPr sz="4600"/>
            </a:lvl1pPr>
            <a:lvl2pPr marL="1041400" indent="-520700">
              <a:lnSpc>
                <a:spcPct val="120000"/>
              </a:lnSpc>
              <a:spcBef>
                <a:spcPts val="4600"/>
              </a:spcBef>
              <a:defRPr sz="4600"/>
            </a:lvl2pPr>
            <a:lvl3pPr marL="1562100" indent="-520700">
              <a:lnSpc>
                <a:spcPct val="120000"/>
              </a:lnSpc>
              <a:spcBef>
                <a:spcPts val="4600"/>
              </a:spcBef>
              <a:defRPr sz="4600"/>
            </a:lvl3pPr>
            <a:lvl4pPr marL="2082800" indent="-520700">
              <a:lnSpc>
                <a:spcPct val="120000"/>
              </a:lnSpc>
              <a:spcBef>
                <a:spcPts val="4600"/>
              </a:spcBef>
              <a:defRPr sz="4600"/>
            </a:lvl4pPr>
            <a:lvl5pPr marL="2603500" indent="-520700">
              <a:lnSpc>
                <a:spcPct val="120000"/>
              </a:lnSpc>
              <a:spcBef>
                <a:spcPts val="4600"/>
              </a:spcBef>
              <a:defRPr sz="4600"/>
            </a:lvl5p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Заголовок, пункты и фото">
    <p:spTree>
      <p:nvGrpSpPr>
        <p:cNvPr id="1" name=""/>
        <p:cNvGrpSpPr/>
        <p:nvPr/>
      </p:nvGrpSpPr>
      <p:grpSpPr>
        <a:xfrm>
          <a:off x="0" y="0"/>
          <a:ext cx="0" cy="0"/>
          <a:chOff x="0" y="0"/>
          <a:chExt cx="0" cy="0"/>
        </a:xfrm>
      </p:grpSpPr>
      <p:sp>
        <p:nvSpPr>
          <p:cNvPr id="65" name="Image"/>
          <p:cNvSpPr>
            <a:spLocks noGrp="1"/>
          </p:cNvSpPr>
          <p:nvPr>
            <p:ph type="pic" sz="half" idx="13"/>
          </p:nvPr>
        </p:nvSpPr>
        <p:spPr>
          <a:xfrm>
            <a:off x="6870700" y="2781300"/>
            <a:ext cx="5283200" cy="6184900"/>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355600" y="2730500"/>
            <a:ext cx="5892800" cy="62992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Пункты">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762000" y="762000"/>
            <a:ext cx="11468100" cy="8216900"/>
          </a:xfrm>
          <a:prstGeom prst="rect">
            <a:avLst/>
          </a:prstGeom>
        </p:spPr>
        <p:txBody>
          <a:bodyPr/>
          <a:lstStyle>
            <a:lvl1pPr marL="520700" indent="-520700">
              <a:lnSpc>
                <a:spcPct val="120000"/>
              </a:lnSpc>
              <a:spcBef>
                <a:spcPts val="4600"/>
              </a:spcBef>
              <a:defRPr sz="4600"/>
            </a:lvl1pPr>
            <a:lvl2pPr marL="1041400" indent="-520700">
              <a:lnSpc>
                <a:spcPct val="120000"/>
              </a:lnSpc>
              <a:spcBef>
                <a:spcPts val="4600"/>
              </a:spcBef>
              <a:defRPr sz="4600"/>
            </a:lvl2pPr>
            <a:lvl3pPr marL="1562100" indent="-520700">
              <a:lnSpc>
                <a:spcPct val="120000"/>
              </a:lnSpc>
              <a:spcBef>
                <a:spcPts val="4600"/>
              </a:spcBef>
              <a:defRPr sz="4600"/>
            </a:lvl3pPr>
            <a:lvl4pPr marL="2082800" indent="-520700">
              <a:lnSpc>
                <a:spcPct val="120000"/>
              </a:lnSpc>
              <a:spcBef>
                <a:spcPts val="4600"/>
              </a:spcBef>
              <a:defRPr sz="4600"/>
            </a:lvl4pPr>
            <a:lvl5pPr marL="2603500" indent="-520700">
              <a:lnSpc>
                <a:spcPct val="120000"/>
              </a:lnSpc>
              <a:spcBef>
                <a:spcPts val="4600"/>
              </a:spcBef>
              <a:defRPr sz="4600"/>
            </a:lvl5p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Фото — 3 шт.">
    <p:spTree>
      <p:nvGrpSpPr>
        <p:cNvPr id="1" name=""/>
        <p:cNvGrpSpPr/>
        <p:nvPr/>
      </p:nvGrpSpPr>
      <p:grpSpPr>
        <a:xfrm>
          <a:off x="0" y="0"/>
          <a:ext cx="0" cy="0"/>
          <a:chOff x="0" y="0"/>
          <a:chExt cx="0" cy="0"/>
        </a:xfrm>
      </p:grpSpPr>
      <p:sp>
        <p:nvSpPr>
          <p:cNvPr id="83" name="2-033_1302x975.jpeg"/>
          <p:cNvSpPr>
            <a:spLocks noGrp="1"/>
          </p:cNvSpPr>
          <p:nvPr>
            <p:ph type="pic" sz="quarter" idx="13"/>
          </p:nvPr>
        </p:nvSpPr>
        <p:spPr>
          <a:xfrm>
            <a:off x="6654800" y="5029200"/>
            <a:ext cx="5803900" cy="4216400"/>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664613" y="508000"/>
            <a:ext cx="5803901" cy="4216400"/>
          </a:xfrm>
          <a:prstGeom prst="rect">
            <a:avLst/>
          </a:prstGeom>
        </p:spPr>
        <p:txBody>
          <a:bodyPr lIns="91439" tIns="45719" rIns="91439" bIns="45719" anchor="t">
            <a:noAutofit/>
          </a:bodyPr>
          <a:lstStyle/>
          <a:p>
            <a:endParaRPr/>
          </a:p>
        </p:txBody>
      </p:sp>
      <p:sp>
        <p:nvSpPr>
          <p:cNvPr id="85" name="2-10-superquadro_1631x2178.jpeg"/>
          <p:cNvSpPr>
            <a:spLocks noGrp="1"/>
          </p:cNvSpPr>
          <p:nvPr>
            <p:ph type="pic" idx="15"/>
          </p:nvPr>
        </p:nvSpPr>
        <p:spPr>
          <a:xfrm>
            <a:off x="533400" y="508000"/>
            <a:ext cx="5808231" cy="8737600"/>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cstate="print"/>
          <a:srcRect/>
          <a:stretch>
            <a:fillRect/>
          </a:stretch>
        </a:blip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55600" y="254000"/>
            <a:ext cx="12293600" cy="24384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355600" y="2730500"/>
            <a:ext cx="12293600" cy="62992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24599" y="9270999"/>
            <a:ext cx="342901" cy="355601"/>
          </a:xfrm>
          <a:prstGeom prst="rect">
            <a:avLst/>
          </a:prstGeom>
          <a:ln w="12700">
            <a:miter lim="400000"/>
          </a:ln>
        </p:spPr>
        <p:txBody>
          <a:bodyPr wrap="none" lIns="50800" tIns="50800" rIns="50800" bIns="50800" anchor="b">
            <a:spAutoFit/>
          </a:bodyPr>
          <a:lstStyle>
            <a:lvl1pPr>
              <a:defRPr sz="1800"/>
            </a:lvl1pPr>
          </a:lstStyle>
          <a:p>
            <a:fld id="{86CB4B4D-7CA3-9044-876B-883B54F8677D}" type="slidenum">
              <a:rPr/>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7200" b="0" i="0" u="none" strike="noStrike" cap="all" spc="0" baseline="0">
          <a:ln>
            <a:noFill/>
          </a:ln>
          <a:solidFill>
            <a:srgbClr val="535353"/>
          </a:solidFill>
          <a:uFillTx/>
          <a:latin typeface="+mn-lt"/>
          <a:ea typeface="+mn-ea"/>
          <a:cs typeface="+mn-cs"/>
          <a:sym typeface="Gill Sans Light"/>
        </a:defRPr>
      </a:lvl1pPr>
      <a:lvl2pPr marL="0" marR="0" indent="0" algn="ctr" defTabSz="584200" rtl="0" latinLnBrk="0">
        <a:lnSpc>
          <a:spcPct val="100000"/>
        </a:lnSpc>
        <a:spcBef>
          <a:spcPts val="0"/>
        </a:spcBef>
        <a:spcAft>
          <a:spcPts val="0"/>
        </a:spcAft>
        <a:buClrTx/>
        <a:buSzTx/>
        <a:buFontTx/>
        <a:buNone/>
        <a:tabLst/>
        <a:defRPr sz="7200" b="0" i="0" u="none" strike="noStrike" cap="all" spc="0" baseline="0">
          <a:ln>
            <a:noFill/>
          </a:ln>
          <a:solidFill>
            <a:srgbClr val="535353"/>
          </a:solidFill>
          <a:uFillTx/>
          <a:latin typeface="+mn-lt"/>
          <a:ea typeface="+mn-ea"/>
          <a:cs typeface="+mn-cs"/>
          <a:sym typeface="Gill Sans Light"/>
        </a:defRPr>
      </a:lvl2pPr>
      <a:lvl3pPr marL="0" marR="0" indent="0" algn="ctr" defTabSz="584200" rtl="0" latinLnBrk="0">
        <a:lnSpc>
          <a:spcPct val="100000"/>
        </a:lnSpc>
        <a:spcBef>
          <a:spcPts val="0"/>
        </a:spcBef>
        <a:spcAft>
          <a:spcPts val="0"/>
        </a:spcAft>
        <a:buClrTx/>
        <a:buSzTx/>
        <a:buFontTx/>
        <a:buNone/>
        <a:tabLst/>
        <a:defRPr sz="7200" b="0" i="0" u="none" strike="noStrike" cap="all" spc="0" baseline="0">
          <a:ln>
            <a:noFill/>
          </a:ln>
          <a:solidFill>
            <a:srgbClr val="535353"/>
          </a:solidFill>
          <a:uFillTx/>
          <a:latin typeface="+mn-lt"/>
          <a:ea typeface="+mn-ea"/>
          <a:cs typeface="+mn-cs"/>
          <a:sym typeface="Gill Sans Light"/>
        </a:defRPr>
      </a:lvl3pPr>
      <a:lvl4pPr marL="0" marR="0" indent="0" algn="ctr" defTabSz="584200" rtl="0" latinLnBrk="0">
        <a:lnSpc>
          <a:spcPct val="100000"/>
        </a:lnSpc>
        <a:spcBef>
          <a:spcPts val="0"/>
        </a:spcBef>
        <a:spcAft>
          <a:spcPts val="0"/>
        </a:spcAft>
        <a:buClrTx/>
        <a:buSzTx/>
        <a:buFontTx/>
        <a:buNone/>
        <a:tabLst/>
        <a:defRPr sz="7200" b="0" i="0" u="none" strike="noStrike" cap="all" spc="0" baseline="0">
          <a:ln>
            <a:noFill/>
          </a:ln>
          <a:solidFill>
            <a:srgbClr val="535353"/>
          </a:solidFill>
          <a:uFillTx/>
          <a:latin typeface="+mn-lt"/>
          <a:ea typeface="+mn-ea"/>
          <a:cs typeface="+mn-cs"/>
          <a:sym typeface="Gill Sans Light"/>
        </a:defRPr>
      </a:lvl4pPr>
      <a:lvl5pPr marL="0" marR="0" indent="0" algn="ctr" defTabSz="584200" rtl="0" latinLnBrk="0">
        <a:lnSpc>
          <a:spcPct val="100000"/>
        </a:lnSpc>
        <a:spcBef>
          <a:spcPts val="0"/>
        </a:spcBef>
        <a:spcAft>
          <a:spcPts val="0"/>
        </a:spcAft>
        <a:buClrTx/>
        <a:buSzTx/>
        <a:buFontTx/>
        <a:buNone/>
        <a:tabLst/>
        <a:defRPr sz="7200" b="0" i="0" u="none" strike="noStrike" cap="all" spc="0" baseline="0">
          <a:ln>
            <a:noFill/>
          </a:ln>
          <a:solidFill>
            <a:srgbClr val="535353"/>
          </a:solidFill>
          <a:uFillTx/>
          <a:latin typeface="+mn-lt"/>
          <a:ea typeface="+mn-ea"/>
          <a:cs typeface="+mn-cs"/>
          <a:sym typeface="Gill Sans Light"/>
        </a:defRPr>
      </a:lvl5pPr>
      <a:lvl6pPr marL="0" marR="0" indent="0" algn="ctr" defTabSz="584200" rtl="0" latinLnBrk="0">
        <a:lnSpc>
          <a:spcPct val="100000"/>
        </a:lnSpc>
        <a:spcBef>
          <a:spcPts val="0"/>
        </a:spcBef>
        <a:spcAft>
          <a:spcPts val="0"/>
        </a:spcAft>
        <a:buClrTx/>
        <a:buSzTx/>
        <a:buFontTx/>
        <a:buNone/>
        <a:tabLst/>
        <a:defRPr sz="7200" b="0" i="0" u="none" strike="noStrike" cap="all" spc="0" baseline="0">
          <a:ln>
            <a:noFill/>
          </a:ln>
          <a:solidFill>
            <a:srgbClr val="535353"/>
          </a:solidFill>
          <a:uFillTx/>
          <a:latin typeface="+mn-lt"/>
          <a:ea typeface="+mn-ea"/>
          <a:cs typeface="+mn-cs"/>
          <a:sym typeface="Gill Sans Light"/>
        </a:defRPr>
      </a:lvl6pPr>
      <a:lvl7pPr marL="0" marR="0" indent="0" algn="ctr" defTabSz="584200" rtl="0" latinLnBrk="0">
        <a:lnSpc>
          <a:spcPct val="100000"/>
        </a:lnSpc>
        <a:spcBef>
          <a:spcPts val="0"/>
        </a:spcBef>
        <a:spcAft>
          <a:spcPts val="0"/>
        </a:spcAft>
        <a:buClrTx/>
        <a:buSzTx/>
        <a:buFontTx/>
        <a:buNone/>
        <a:tabLst/>
        <a:defRPr sz="7200" b="0" i="0" u="none" strike="noStrike" cap="all" spc="0" baseline="0">
          <a:ln>
            <a:noFill/>
          </a:ln>
          <a:solidFill>
            <a:srgbClr val="535353"/>
          </a:solidFill>
          <a:uFillTx/>
          <a:latin typeface="+mn-lt"/>
          <a:ea typeface="+mn-ea"/>
          <a:cs typeface="+mn-cs"/>
          <a:sym typeface="Gill Sans Light"/>
        </a:defRPr>
      </a:lvl7pPr>
      <a:lvl8pPr marL="0" marR="0" indent="0" algn="ctr" defTabSz="584200" rtl="0" latinLnBrk="0">
        <a:lnSpc>
          <a:spcPct val="100000"/>
        </a:lnSpc>
        <a:spcBef>
          <a:spcPts val="0"/>
        </a:spcBef>
        <a:spcAft>
          <a:spcPts val="0"/>
        </a:spcAft>
        <a:buClrTx/>
        <a:buSzTx/>
        <a:buFontTx/>
        <a:buNone/>
        <a:tabLst/>
        <a:defRPr sz="7200" b="0" i="0" u="none" strike="noStrike" cap="all" spc="0" baseline="0">
          <a:ln>
            <a:noFill/>
          </a:ln>
          <a:solidFill>
            <a:srgbClr val="535353"/>
          </a:solidFill>
          <a:uFillTx/>
          <a:latin typeface="+mn-lt"/>
          <a:ea typeface="+mn-ea"/>
          <a:cs typeface="+mn-cs"/>
          <a:sym typeface="Gill Sans Light"/>
        </a:defRPr>
      </a:lvl8pPr>
      <a:lvl9pPr marL="0" marR="0" indent="0" algn="ctr" defTabSz="584200" rtl="0" latinLnBrk="0">
        <a:lnSpc>
          <a:spcPct val="100000"/>
        </a:lnSpc>
        <a:spcBef>
          <a:spcPts val="0"/>
        </a:spcBef>
        <a:spcAft>
          <a:spcPts val="0"/>
        </a:spcAft>
        <a:buClrTx/>
        <a:buSzTx/>
        <a:buFontTx/>
        <a:buNone/>
        <a:tabLst/>
        <a:defRPr sz="7200" b="0" i="0" u="none" strike="noStrike" cap="all" spc="0" baseline="0">
          <a:ln>
            <a:noFill/>
          </a:ln>
          <a:solidFill>
            <a:srgbClr val="535353"/>
          </a:solidFill>
          <a:uFillTx/>
          <a:latin typeface="+mn-lt"/>
          <a:ea typeface="+mn-ea"/>
          <a:cs typeface="+mn-cs"/>
          <a:sym typeface="Gill Sans Light"/>
        </a:defRPr>
      </a:lvl9pPr>
    </p:titleStyle>
    <p:bodyStyle>
      <a:lvl1pPr marL="431800" marR="0" indent="-431800" algn="l" defTabSz="584200" rtl="0" latinLnBrk="0">
        <a:lnSpc>
          <a:spcPct val="100000"/>
        </a:lnSpc>
        <a:spcBef>
          <a:spcPts val="3800"/>
        </a:spcBef>
        <a:spcAft>
          <a:spcPts val="0"/>
        </a:spcAft>
        <a:buClrTx/>
        <a:buSzPct val="82000"/>
        <a:buFontTx/>
        <a:buChar char="•"/>
        <a:tabLst/>
        <a:defRPr sz="3800" b="0" i="0" u="none" strike="noStrike" cap="none" spc="0" baseline="0">
          <a:ln>
            <a:noFill/>
          </a:ln>
          <a:solidFill>
            <a:srgbClr val="535353"/>
          </a:solidFill>
          <a:uFillTx/>
          <a:latin typeface="+mn-lt"/>
          <a:ea typeface="+mn-ea"/>
          <a:cs typeface="+mn-cs"/>
          <a:sym typeface="Gill Sans Light"/>
        </a:defRPr>
      </a:lvl1pPr>
      <a:lvl2pPr marL="863600" marR="0" indent="-431800" algn="l" defTabSz="584200" rtl="0" latinLnBrk="0">
        <a:lnSpc>
          <a:spcPct val="100000"/>
        </a:lnSpc>
        <a:spcBef>
          <a:spcPts val="3800"/>
        </a:spcBef>
        <a:spcAft>
          <a:spcPts val="0"/>
        </a:spcAft>
        <a:buClrTx/>
        <a:buSzPct val="82000"/>
        <a:buFontTx/>
        <a:buChar char="•"/>
        <a:tabLst/>
        <a:defRPr sz="3800" b="0" i="0" u="none" strike="noStrike" cap="none" spc="0" baseline="0">
          <a:ln>
            <a:noFill/>
          </a:ln>
          <a:solidFill>
            <a:srgbClr val="535353"/>
          </a:solidFill>
          <a:uFillTx/>
          <a:latin typeface="+mn-lt"/>
          <a:ea typeface="+mn-ea"/>
          <a:cs typeface="+mn-cs"/>
          <a:sym typeface="Gill Sans Light"/>
        </a:defRPr>
      </a:lvl2pPr>
      <a:lvl3pPr marL="1295400" marR="0" indent="-431800" algn="l" defTabSz="584200" rtl="0" latinLnBrk="0">
        <a:lnSpc>
          <a:spcPct val="100000"/>
        </a:lnSpc>
        <a:spcBef>
          <a:spcPts val="3800"/>
        </a:spcBef>
        <a:spcAft>
          <a:spcPts val="0"/>
        </a:spcAft>
        <a:buClrTx/>
        <a:buSzPct val="82000"/>
        <a:buFontTx/>
        <a:buChar char="•"/>
        <a:tabLst/>
        <a:defRPr sz="3800" b="0" i="0" u="none" strike="noStrike" cap="none" spc="0" baseline="0">
          <a:ln>
            <a:noFill/>
          </a:ln>
          <a:solidFill>
            <a:srgbClr val="535353"/>
          </a:solidFill>
          <a:uFillTx/>
          <a:latin typeface="+mn-lt"/>
          <a:ea typeface="+mn-ea"/>
          <a:cs typeface="+mn-cs"/>
          <a:sym typeface="Gill Sans Light"/>
        </a:defRPr>
      </a:lvl3pPr>
      <a:lvl4pPr marL="1727200" marR="0" indent="-431800" algn="l" defTabSz="584200" rtl="0" latinLnBrk="0">
        <a:lnSpc>
          <a:spcPct val="100000"/>
        </a:lnSpc>
        <a:spcBef>
          <a:spcPts val="3800"/>
        </a:spcBef>
        <a:spcAft>
          <a:spcPts val="0"/>
        </a:spcAft>
        <a:buClrTx/>
        <a:buSzPct val="82000"/>
        <a:buFontTx/>
        <a:buChar char="•"/>
        <a:tabLst/>
        <a:defRPr sz="3800" b="0" i="0" u="none" strike="noStrike" cap="none" spc="0" baseline="0">
          <a:ln>
            <a:noFill/>
          </a:ln>
          <a:solidFill>
            <a:srgbClr val="535353"/>
          </a:solidFill>
          <a:uFillTx/>
          <a:latin typeface="+mn-lt"/>
          <a:ea typeface="+mn-ea"/>
          <a:cs typeface="+mn-cs"/>
          <a:sym typeface="Gill Sans Light"/>
        </a:defRPr>
      </a:lvl4pPr>
      <a:lvl5pPr marL="2159000" marR="0" indent="-431800" algn="l" defTabSz="584200" rtl="0" latinLnBrk="0">
        <a:lnSpc>
          <a:spcPct val="100000"/>
        </a:lnSpc>
        <a:spcBef>
          <a:spcPts val="3800"/>
        </a:spcBef>
        <a:spcAft>
          <a:spcPts val="0"/>
        </a:spcAft>
        <a:buClrTx/>
        <a:buSzPct val="82000"/>
        <a:buFontTx/>
        <a:buChar char="•"/>
        <a:tabLst/>
        <a:defRPr sz="3800" b="0" i="0" u="none" strike="noStrike" cap="none" spc="0" baseline="0">
          <a:ln>
            <a:noFill/>
          </a:ln>
          <a:solidFill>
            <a:srgbClr val="535353"/>
          </a:solidFill>
          <a:uFillTx/>
          <a:latin typeface="+mn-lt"/>
          <a:ea typeface="+mn-ea"/>
          <a:cs typeface="+mn-cs"/>
          <a:sym typeface="Gill Sans Light"/>
        </a:defRPr>
      </a:lvl5pPr>
      <a:lvl6pPr marL="2590800" marR="0" indent="-431800" algn="l" defTabSz="584200" rtl="0" latinLnBrk="0">
        <a:lnSpc>
          <a:spcPct val="100000"/>
        </a:lnSpc>
        <a:spcBef>
          <a:spcPts val="3800"/>
        </a:spcBef>
        <a:spcAft>
          <a:spcPts val="0"/>
        </a:spcAft>
        <a:buClrTx/>
        <a:buSzPct val="82000"/>
        <a:buFontTx/>
        <a:buChar char="•"/>
        <a:tabLst/>
        <a:defRPr sz="3800" b="0" i="0" u="none" strike="noStrike" cap="none" spc="0" baseline="0">
          <a:ln>
            <a:noFill/>
          </a:ln>
          <a:solidFill>
            <a:srgbClr val="535353"/>
          </a:solidFill>
          <a:uFillTx/>
          <a:latin typeface="+mn-lt"/>
          <a:ea typeface="+mn-ea"/>
          <a:cs typeface="+mn-cs"/>
          <a:sym typeface="Gill Sans Light"/>
        </a:defRPr>
      </a:lvl6pPr>
      <a:lvl7pPr marL="3022600" marR="0" indent="-431800" algn="l" defTabSz="584200" rtl="0" latinLnBrk="0">
        <a:lnSpc>
          <a:spcPct val="100000"/>
        </a:lnSpc>
        <a:spcBef>
          <a:spcPts val="3800"/>
        </a:spcBef>
        <a:spcAft>
          <a:spcPts val="0"/>
        </a:spcAft>
        <a:buClrTx/>
        <a:buSzPct val="82000"/>
        <a:buFontTx/>
        <a:buChar char="•"/>
        <a:tabLst/>
        <a:defRPr sz="3800" b="0" i="0" u="none" strike="noStrike" cap="none" spc="0" baseline="0">
          <a:ln>
            <a:noFill/>
          </a:ln>
          <a:solidFill>
            <a:srgbClr val="535353"/>
          </a:solidFill>
          <a:uFillTx/>
          <a:latin typeface="+mn-lt"/>
          <a:ea typeface="+mn-ea"/>
          <a:cs typeface="+mn-cs"/>
          <a:sym typeface="Gill Sans Light"/>
        </a:defRPr>
      </a:lvl7pPr>
      <a:lvl8pPr marL="3454400" marR="0" indent="-431800" algn="l" defTabSz="584200" rtl="0" latinLnBrk="0">
        <a:lnSpc>
          <a:spcPct val="100000"/>
        </a:lnSpc>
        <a:spcBef>
          <a:spcPts val="3800"/>
        </a:spcBef>
        <a:spcAft>
          <a:spcPts val="0"/>
        </a:spcAft>
        <a:buClrTx/>
        <a:buSzPct val="82000"/>
        <a:buFontTx/>
        <a:buChar char="•"/>
        <a:tabLst/>
        <a:defRPr sz="3800" b="0" i="0" u="none" strike="noStrike" cap="none" spc="0" baseline="0">
          <a:ln>
            <a:noFill/>
          </a:ln>
          <a:solidFill>
            <a:srgbClr val="535353"/>
          </a:solidFill>
          <a:uFillTx/>
          <a:latin typeface="+mn-lt"/>
          <a:ea typeface="+mn-ea"/>
          <a:cs typeface="+mn-cs"/>
          <a:sym typeface="Gill Sans Light"/>
        </a:defRPr>
      </a:lvl8pPr>
      <a:lvl9pPr marL="3886200" marR="0" indent="-431800" algn="l" defTabSz="584200" rtl="0" latinLnBrk="0">
        <a:lnSpc>
          <a:spcPct val="100000"/>
        </a:lnSpc>
        <a:spcBef>
          <a:spcPts val="3800"/>
        </a:spcBef>
        <a:spcAft>
          <a:spcPts val="0"/>
        </a:spcAft>
        <a:buClrTx/>
        <a:buSzPct val="82000"/>
        <a:buFontTx/>
        <a:buChar char="•"/>
        <a:tabLst/>
        <a:defRPr sz="3800" b="0" i="0" u="none" strike="noStrike" cap="none" spc="0" baseline="0">
          <a:ln>
            <a:noFill/>
          </a:ln>
          <a:solidFill>
            <a:srgbClr val="535353"/>
          </a:solidFill>
          <a:uFillTx/>
          <a:latin typeface="+mn-lt"/>
          <a:ea typeface="+mn-ea"/>
          <a:cs typeface="+mn-cs"/>
          <a:sym typeface="Gill Sans Light"/>
        </a:defRPr>
      </a:lvl9pPr>
    </p:bodyStyle>
    <p:otherStyle>
      <a:lvl1pPr marL="0" marR="0" indent="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Light"/>
        </a:defRPr>
      </a:lvl1pPr>
      <a:lvl2pPr marL="0" marR="0" indent="2286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Light"/>
        </a:defRPr>
      </a:lvl2pPr>
      <a:lvl3pPr marL="0" marR="0" indent="4572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Light"/>
        </a:defRPr>
      </a:lvl3pPr>
      <a:lvl4pPr marL="0" marR="0" indent="6858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Light"/>
        </a:defRPr>
      </a:lvl4pPr>
      <a:lvl5pPr marL="0" marR="0" indent="9144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Light"/>
        </a:defRPr>
      </a:lvl5pPr>
      <a:lvl6pPr marL="0" marR="0" indent="11430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Light"/>
        </a:defRPr>
      </a:lvl6pPr>
      <a:lvl7pPr marL="0" marR="0" indent="13716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Light"/>
        </a:defRPr>
      </a:lvl7pPr>
      <a:lvl8pPr marL="0" marR="0" indent="16002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Light"/>
        </a:defRPr>
      </a:lvl8pPr>
      <a:lvl9pPr marL="0" marR="0" indent="18288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jpeg"/></Relationships>
</file>

<file path=ppt/slides/_rels/slide1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Volks- und religiöse Feiertage"/>
          <p:cNvSpPr txBox="1">
            <a:spLocks noGrp="1"/>
          </p:cNvSpPr>
          <p:nvPr>
            <p:ph type="ctrTitle"/>
          </p:nvPr>
        </p:nvSpPr>
        <p:spPr>
          <a:xfrm>
            <a:off x="741760" y="-3613150"/>
            <a:ext cx="11874500" cy="7226300"/>
          </a:xfrm>
          <a:prstGeom prst="rect">
            <a:avLst/>
          </a:prstGeom>
        </p:spPr>
        <p:txBody>
          <a:bodyPr/>
          <a:lstStyle/>
          <a:p>
            <a:pPr defTabSz="443991">
              <a:defRPr sz="5472"/>
            </a:pPr>
            <a:r>
              <a:rPr dirty="0"/>
              <a:t> </a:t>
            </a:r>
          </a:p>
          <a:p>
            <a:pPr defTabSz="443991">
              <a:defRPr sz="5472"/>
            </a:pPr>
            <a:endParaRPr dirty="0"/>
          </a:p>
          <a:p>
            <a:pPr defTabSz="443991">
              <a:defRPr sz="5472"/>
            </a:pPr>
            <a:endParaRPr dirty="0"/>
          </a:p>
          <a:p>
            <a:pPr defTabSz="443991">
              <a:defRPr sz="5472"/>
            </a:pPr>
            <a:endParaRPr dirty="0"/>
          </a:p>
          <a:p>
            <a:pPr defTabSz="443991">
              <a:defRPr sz="5472"/>
            </a:pPr>
            <a:endParaRPr dirty="0"/>
          </a:p>
          <a:p>
            <a:pPr defTabSz="443991">
              <a:defRPr sz="5472"/>
            </a:pPr>
            <a:r>
              <a:rPr dirty="0" err="1" smtClean="0"/>
              <a:t>Volks</a:t>
            </a:r>
            <a:r>
              <a:rPr lang="ru-RU" dirty="0" smtClean="0"/>
              <a:t> </a:t>
            </a:r>
            <a:r>
              <a:rPr dirty="0" smtClean="0"/>
              <a:t>- </a:t>
            </a:r>
            <a:r>
              <a:rPr dirty="0"/>
              <a:t>und </a:t>
            </a:r>
            <a:r>
              <a:rPr dirty="0" err="1"/>
              <a:t>religiöse</a:t>
            </a:r>
            <a:r>
              <a:rPr dirty="0"/>
              <a:t> </a:t>
            </a:r>
            <a:r>
              <a:rPr dirty="0" err="1" smtClean="0"/>
              <a:t>Feiertage</a:t>
            </a:r>
            <a:r>
              <a:rPr lang="ru-RU" dirty="0" smtClean="0"/>
              <a:t> </a:t>
            </a:r>
            <a:r>
              <a:rPr lang="en-US" dirty="0" err="1" smtClean="0"/>
              <a:t>b</a:t>
            </a:r>
            <a:r>
              <a:rPr lang="en-US" dirty="0" err="1" smtClean="0"/>
              <a:t>A</a:t>
            </a:r>
            <a:r>
              <a:rPr lang="en-US" dirty="0" err="1" smtClean="0"/>
              <a:t>Yerns</a:t>
            </a:r>
            <a:endParaRPr dirty="0"/>
          </a:p>
          <a:p>
            <a:pPr defTabSz="443991">
              <a:defRPr sz="5472"/>
            </a:pPr>
            <a:endParaRPr dirty="0"/>
          </a:p>
          <a:p>
            <a:pPr defTabSz="443991">
              <a:defRPr sz="5472"/>
            </a:pPr>
            <a:endParaRPr dirty="0"/>
          </a:p>
        </p:txBody>
      </p:sp>
      <p:sp>
        <p:nvSpPr>
          <p:cNvPr id="120" name="„Dem Bayern ist das Leben ein täglich sich erneuerndes Fest.“…"/>
          <p:cNvSpPr txBox="1">
            <a:spLocks noGrp="1"/>
          </p:cNvSpPr>
          <p:nvPr>
            <p:ph type="subTitle" sz="quarter" idx="1"/>
          </p:nvPr>
        </p:nvSpPr>
        <p:spPr>
          <a:xfrm>
            <a:off x="571500" y="8001000"/>
            <a:ext cx="12293600" cy="1295400"/>
          </a:xfrm>
          <a:prstGeom prst="rect">
            <a:avLst/>
          </a:prstGeom>
        </p:spPr>
        <p:txBody>
          <a:bodyPr>
            <a:normAutofit fontScale="85000" lnSpcReduction="10000"/>
          </a:bodyPr>
          <a:lstStyle/>
          <a:p>
            <a:pPr>
              <a:buClrTx/>
              <a:defRPr>
                <a:latin typeface="Gill Sans"/>
                <a:ea typeface="Gill Sans"/>
                <a:cs typeface="Gill Sans"/>
                <a:sym typeface="Gill Sans"/>
              </a:defRPr>
            </a:pPr>
            <a:r>
              <a:rPr dirty="0"/>
              <a:t>„Dem Bayern </a:t>
            </a:r>
            <a:r>
              <a:rPr dirty="0" err="1"/>
              <a:t>ist</a:t>
            </a:r>
            <a:r>
              <a:rPr dirty="0"/>
              <a:t> das </a:t>
            </a:r>
            <a:r>
              <a:rPr dirty="0" err="1"/>
              <a:t>Leben</a:t>
            </a:r>
            <a:r>
              <a:rPr dirty="0"/>
              <a:t> </a:t>
            </a:r>
            <a:r>
              <a:rPr dirty="0" err="1"/>
              <a:t>ein</a:t>
            </a:r>
            <a:r>
              <a:rPr dirty="0"/>
              <a:t> </a:t>
            </a:r>
            <a:r>
              <a:rPr dirty="0" err="1"/>
              <a:t>täglich</a:t>
            </a:r>
            <a:r>
              <a:rPr dirty="0"/>
              <a:t> </a:t>
            </a:r>
            <a:r>
              <a:rPr dirty="0" err="1"/>
              <a:t>sich</a:t>
            </a:r>
            <a:r>
              <a:rPr dirty="0"/>
              <a:t> </a:t>
            </a:r>
            <a:r>
              <a:rPr dirty="0" err="1"/>
              <a:t>erneuerndes</a:t>
            </a:r>
            <a:r>
              <a:rPr dirty="0"/>
              <a:t> Fest.“ </a:t>
            </a:r>
          </a:p>
          <a:p>
            <a:pPr>
              <a:buClrTx/>
              <a:defRPr sz="3300">
                <a:latin typeface="Gill Sans SemiBold"/>
                <a:ea typeface="Gill Sans SemiBold"/>
                <a:cs typeface="Gill Sans SemiBold"/>
                <a:sym typeface="Gill Sans SemiBold"/>
              </a:defRPr>
            </a:pPr>
            <a:r>
              <a:rPr dirty="0"/>
              <a:t>Hermann </a:t>
            </a:r>
            <a:r>
              <a:rPr smtClean="0"/>
              <a:t>Bahr</a:t>
            </a:r>
            <a:r>
              <a:rPr lang="en-US" smtClean="0"/>
              <a:t>, </a:t>
            </a:r>
            <a:r>
              <a:rPr smtClean="0"/>
              <a:t>österreichischer</a:t>
            </a:r>
            <a:r>
              <a:rPr dirty="0" smtClean="0"/>
              <a:t> </a:t>
            </a:r>
            <a:r>
              <a:rPr dirty="0" err="1"/>
              <a:t>Schriftsteller</a:t>
            </a:r>
            <a:r>
              <a:rPr dirty="0"/>
              <a:t> </a:t>
            </a:r>
          </a:p>
        </p:txBody>
      </p:sp>
      <p:grpSp>
        <p:nvGrpSpPr>
          <p:cNvPr id="123" name="Бавария.jpg"/>
          <p:cNvGrpSpPr/>
          <p:nvPr/>
        </p:nvGrpSpPr>
        <p:grpSpPr>
          <a:xfrm>
            <a:off x="3046016" y="2212504"/>
            <a:ext cx="7239001" cy="5537201"/>
            <a:chOff x="0" y="0"/>
            <a:chExt cx="7239000" cy="5537200"/>
          </a:xfrm>
        </p:grpSpPr>
        <p:pic>
          <p:nvPicPr>
            <p:cNvPr id="122" name="Бавария.jpg" descr="Бавария.jpg"/>
            <p:cNvPicPr>
              <a:picLocks noChangeAspect="1"/>
            </p:cNvPicPr>
            <p:nvPr/>
          </p:nvPicPr>
          <p:blipFill>
            <a:blip r:embed="rId2" cstate="print">
              <a:extLst/>
            </a:blip>
            <a:srcRect/>
            <a:stretch>
              <a:fillRect/>
            </a:stretch>
          </p:blipFill>
          <p:spPr>
            <a:xfrm>
              <a:off x="88899" y="50800"/>
              <a:ext cx="7056769" cy="5292576"/>
            </a:xfrm>
            <a:prstGeom prst="rect">
              <a:avLst/>
            </a:prstGeom>
            <a:ln>
              <a:noFill/>
            </a:ln>
            <a:effectLst/>
          </p:spPr>
        </p:pic>
        <p:pic>
          <p:nvPicPr>
            <p:cNvPr id="121" name="Бавария.jpg" descr="Бавария.jpg"/>
            <p:cNvPicPr>
              <a:picLocks/>
            </p:cNvPicPr>
            <p:nvPr/>
          </p:nvPicPr>
          <p:blipFill>
            <a:blip r:embed="rId3" cstate="print">
              <a:extLst/>
            </a:blip>
            <a:stretch>
              <a:fillRect/>
            </a:stretch>
          </p:blipFill>
          <p:spPr>
            <a:xfrm>
              <a:off x="0" y="0"/>
              <a:ext cx="7239001" cy="5537201"/>
            </a:xfrm>
            <a:prstGeom prst="rect">
              <a:avLst/>
            </a:prstGeom>
            <a:effectLst/>
          </p:spPr>
        </p:pic>
      </p:gr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Ritterturniere"/>
          <p:cNvSpPr txBox="1">
            <a:spLocks noGrp="1"/>
          </p:cNvSpPr>
          <p:nvPr>
            <p:ph type="title"/>
          </p:nvPr>
        </p:nvSpPr>
        <p:spPr>
          <a:xfrm>
            <a:off x="215900" y="-451792"/>
            <a:ext cx="12293600" cy="2438400"/>
          </a:xfrm>
          <a:prstGeom prst="rect">
            <a:avLst/>
          </a:prstGeom>
        </p:spPr>
        <p:txBody>
          <a:bodyPr/>
          <a:lstStyle/>
          <a:p>
            <a:r>
              <a:rPr dirty="0" err="1"/>
              <a:t>Ritterturniere</a:t>
            </a:r>
            <a:endParaRPr dirty="0"/>
          </a:p>
        </p:txBody>
      </p:sp>
      <p:sp>
        <p:nvSpPr>
          <p:cNvPr id="165" name="Am Ende des Sommers finden in Bayern traditionelle Ritterturniere statt. Menschen verkleiden sich als Gewänder des Mittelalters und präsentieren sich als Ritter auf schönen weißen Pferden. Rund 1200 professionelle Schauspieler nehmen an der Aufführung in der Nähe von München teil."/>
          <p:cNvSpPr txBox="1">
            <a:spLocks noGrp="1"/>
          </p:cNvSpPr>
          <p:nvPr>
            <p:ph type="body" idx="1"/>
          </p:nvPr>
        </p:nvSpPr>
        <p:spPr>
          <a:xfrm>
            <a:off x="381720" y="1222420"/>
            <a:ext cx="5714752" cy="8595692"/>
          </a:xfrm>
          <a:prstGeom prst="rect">
            <a:avLst/>
          </a:prstGeom>
        </p:spPr>
        <p:txBody>
          <a:bodyPr>
            <a:normAutofit/>
          </a:bodyPr>
          <a:lstStyle/>
          <a:p>
            <a:pPr marL="0" indent="0" algn="ctr">
              <a:buNone/>
            </a:pPr>
            <a:r>
              <a:rPr dirty="0" smtClean="0"/>
              <a:t> </a:t>
            </a:r>
            <a:r>
              <a:rPr dirty="0" err="1"/>
              <a:t>Ende</a:t>
            </a:r>
            <a:r>
              <a:rPr dirty="0"/>
              <a:t> </a:t>
            </a:r>
            <a:r>
              <a:rPr dirty="0" smtClean="0"/>
              <a:t> </a:t>
            </a:r>
            <a:r>
              <a:rPr dirty="0" err="1"/>
              <a:t>Sommers</a:t>
            </a:r>
            <a:r>
              <a:rPr dirty="0"/>
              <a:t> </a:t>
            </a:r>
            <a:r>
              <a:rPr dirty="0" err="1"/>
              <a:t>finden</a:t>
            </a:r>
            <a:r>
              <a:rPr dirty="0"/>
              <a:t> in Bayern </a:t>
            </a:r>
            <a:r>
              <a:rPr dirty="0" err="1"/>
              <a:t>traditionelle</a:t>
            </a:r>
            <a:r>
              <a:rPr dirty="0"/>
              <a:t> </a:t>
            </a:r>
            <a:r>
              <a:rPr dirty="0" err="1"/>
              <a:t>Ritterturniere</a:t>
            </a:r>
            <a:r>
              <a:rPr dirty="0"/>
              <a:t> </a:t>
            </a:r>
            <a:r>
              <a:rPr dirty="0" err="1"/>
              <a:t>statt</a:t>
            </a:r>
            <a:r>
              <a:rPr dirty="0"/>
              <a:t>. Menschen </a:t>
            </a:r>
            <a:r>
              <a:rPr dirty="0" err="1"/>
              <a:t>verkleiden</a:t>
            </a:r>
            <a:r>
              <a:rPr dirty="0"/>
              <a:t> </a:t>
            </a:r>
            <a:r>
              <a:rPr dirty="0" err="1"/>
              <a:t>sich</a:t>
            </a:r>
            <a:r>
              <a:rPr dirty="0"/>
              <a:t> </a:t>
            </a:r>
            <a:r>
              <a:rPr dirty="0" err="1"/>
              <a:t>als</a:t>
            </a:r>
            <a:r>
              <a:rPr dirty="0"/>
              <a:t> </a:t>
            </a:r>
            <a:r>
              <a:rPr dirty="0" err="1"/>
              <a:t>Gewänder</a:t>
            </a:r>
            <a:r>
              <a:rPr dirty="0"/>
              <a:t> des </a:t>
            </a:r>
            <a:r>
              <a:rPr dirty="0" err="1"/>
              <a:t>Mittelalters</a:t>
            </a:r>
            <a:r>
              <a:rPr dirty="0"/>
              <a:t> und </a:t>
            </a:r>
            <a:r>
              <a:rPr dirty="0" err="1"/>
              <a:t>präsentieren</a:t>
            </a:r>
            <a:r>
              <a:rPr dirty="0"/>
              <a:t> </a:t>
            </a:r>
            <a:r>
              <a:rPr dirty="0" err="1"/>
              <a:t>sich</a:t>
            </a:r>
            <a:r>
              <a:rPr dirty="0"/>
              <a:t> </a:t>
            </a:r>
            <a:r>
              <a:rPr dirty="0" err="1"/>
              <a:t>als</a:t>
            </a:r>
            <a:r>
              <a:rPr dirty="0"/>
              <a:t> Ritter auf </a:t>
            </a:r>
            <a:r>
              <a:rPr dirty="0" err="1"/>
              <a:t>schönen</a:t>
            </a:r>
            <a:r>
              <a:rPr dirty="0"/>
              <a:t> </a:t>
            </a:r>
            <a:r>
              <a:rPr dirty="0" err="1"/>
              <a:t>weißen</a:t>
            </a:r>
            <a:r>
              <a:rPr dirty="0"/>
              <a:t> </a:t>
            </a:r>
            <a:r>
              <a:rPr dirty="0" err="1"/>
              <a:t>Pferden</a:t>
            </a:r>
            <a:r>
              <a:rPr dirty="0"/>
              <a:t>. </a:t>
            </a:r>
            <a:r>
              <a:rPr dirty="0" err="1"/>
              <a:t>Rund</a:t>
            </a:r>
            <a:r>
              <a:rPr dirty="0"/>
              <a:t> 1200 </a:t>
            </a:r>
            <a:r>
              <a:rPr dirty="0" err="1"/>
              <a:t>professionelle</a:t>
            </a:r>
            <a:r>
              <a:rPr dirty="0"/>
              <a:t> </a:t>
            </a:r>
            <a:r>
              <a:rPr dirty="0" err="1"/>
              <a:t>Schauspieler</a:t>
            </a:r>
            <a:r>
              <a:rPr dirty="0"/>
              <a:t> </a:t>
            </a:r>
            <a:r>
              <a:rPr dirty="0" err="1"/>
              <a:t>nehmen</a:t>
            </a:r>
            <a:r>
              <a:rPr dirty="0"/>
              <a:t> an der </a:t>
            </a:r>
            <a:r>
              <a:rPr dirty="0" err="1"/>
              <a:t>Aufführung</a:t>
            </a:r>
            <a:r>
              <a:rPr dirty="0"/>
              <a:t> in der </a:t>
            </a:r>
            <a:r>
              <a:rPr dirty="0" err="1"/>
              <a:t>Nähe</a:t>
            </a:r>
            <a:r>
              <a:rPr dirty="0"/>
              <a:t> von </a:t>
            </a:r>
            <a:r>
              <a:rPr dirty="0" err="1"/>
              <a:t>München</a:t>
            </a:r>
            <a:r>
              <a:rPr dirty="0"/>
              <a:t> </a:t>
            </a:r>
            <a:r>
              <a:rPr dirty="0" err="1"/>
              <a:t>teil</a:t>
            </a:r>
            <a:r>
              <a:rPr dirty="0"/>
              <a:t>.</a:t>
            </a:r>
          </a:p>
        </p:txBody>
      </p:sp>
      <p:grpSp>
        <p:nvGrpSpPr>
          <p:cNvPr id="168" name="рыаеь.jpg"/>
          <p:cNvGrpSpPr/>
          <p:nvPr/>
        </p:nvGrpSpPr>
        <p:grpSpPr>
          <a:xfrm>
            <a:off x="6648147" y="5278967"/>
            <a:ext cx="5842000" cy="4017434"/>
            <a:chOff x="0" y="0"/>
            <a:chExt cx="5842000" cy="4017433"/>
          </a:xfrm>
        </p:grpSpPr>
        <p:pic>
          <p:nvPicPr>
            <p:cNvPr id="167" name="рыаеь.jpg" descr="рыаеь.jpg"/>
            <p:cNvPicPr>
              <a:picLocks noChangeAspect="1"/>
            </p:cNvPicPr>
            <p:nvPr/>
          </p:nvPicPr>
          <p:blipFill>
            <a:blip r:embed="rId2" cstate="print">
              <a:extLst/>
            </a:blip>
            <a:stretch>
              <a:fillRect/>
            </a:stretch>
          </p:blipFill>
          <p:spPr>
            <a:xfrm>
              <a:off x="88900" y="50800"/>
              <a:ext cx="5664200" cy="3776134"/>
            </a:xfrm>
            <a:prstGeom prst="rect">
              <a:avLst/>
            </a:prstGeom>
            <a:ln>
              <a:noFill/>
            </a:ln>
            <a:effectLst/>
          </p:spPr>
        </p:pic>
        <p:pic>
          <p:nvPicPr>
            <p:cNvPr id="166" name="рыаеь.jpg" descr="рыаеь.jpg"/>
            <p:cNvPicPr>
              <a:picLocks/>
            </p:cNvPicPr>
            <p:nvPr/>
          </p:nvPicPr>
          <p:blipFill>
            <a:blip r:embed="rId3" cstate="print">
              <a:extLst/>
            </a:blip>
            <a:stretch>
              <a:fillRect/>
            </a:stretch>
          </p:blipFill>
          <p:spPr>
            <a:xfrm>
              <a:off x="0" y="0"/>
              <a:ext cx="5842000" cy="4017434"/>
            </a:xfrm>
            <a:prstGeom prst="rect">
              <a:avLst/>
            </a:prstGeom>
            <a:effectLst/>
          </p:spPr>
        </p:pic>
      </p:grpSp>
      <p:grpSp>
        <p:nvGrpSpPr>
          <p:cNvPr id="171" name="рыцарь.jpg"/>
          <p:cNvGrpSpPr/>
          <p:nvPr/>
        </p:nvGrpSpPr>
        <p:grpSpPr>
          <a:xfrm>
            <a:off x="6692597" y="1449802"/>
            <a:ext cx="5753100" cy="3662835"/>
            <a:chOff x="0" y="0"/>
            <a:chExt cx="5753100" cy="3662834"/>
          </a:xfrm>
        </p:grpSpPr>
        <p:pic>
          <p:nvPicPr>
            <p:cNvPr id="170" name="рыцарь.jpg" descr="рыцарь.jpg"/>
            <p:cNvPicPr>
              <a:picLocks noChangeAspect="1"/>
            </p:cNvPicPr>
            <p:nvPr/>
          </p:nvPicPr>
          <p:blipFill>
            <a:blip r:embed="rId4" cstate="print">
              <a:extLst/>
            </a:blip>
            <a:stretch>
              <a:fillRect/>
            </a:stretch>
          </p:blipFill>
          <p:spPr>
            <a:xfrm>
              <a:off x="88900" y="50800"/>
              <a:ext cx="5575300" cy="3421535"/>
            </a:xfrm>
            <a:prstGeom prst="rect">
              <a:avLst/>
            </a:prstGeom>
            <a:ln>
              <a:noFill/>
            </a:ln>
            <a:effectLst/>
          </p:spPr>
        </p:pic>
        <p:pic>
          <p:nvPicPr>
            <p:cNvPr id="169" name="рыцарь.jpg" descr="рыцарь.jpg"/>
            <p:cNvPicPr>
              <a:picLocks/>
            </p:cNvPicPr>
            <p:nvPr/>
          </p:nvPicPr>
          <p:blipFill>
            <a:blip r:embed="rId5" cstate="print">
              <a:extLst/>
            </a:blip>
            <a:stretch>
              <a:fillRect/>
            </a:stretch>
          </p:blipFill>
          <p:spPr>
            <a:xfrm>
              <a:off x="0" y="0"/>
              <a:ext cx="5753100" cy="3662835"/>
            </a:xfrm>
            <a:prstGeom prst="rect">
              <a:avLst/>
            </a:prstGeom>
            <a:effectLst/>
          </p:spPr>
        </p:pic>
      </p:gr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Ihm folgt ein Weinfest in Franken. Dieser Ort ist die einzige Weinregion in Deutschland, in der es so viele mittelalterliche Dörfer und Städte gibt. Eine solche Landschaft ist eine hervorragende Ergänzung der alten Tradition der Einwohner."/>
          <p:cNvSpPr txBox="1">
            <a:spLocks noGrp="1"/>
          </p:cNvSpPr>
          <p:nvPr>
            <p:ph type="body" sz="half" idx="1"/>
          </p:nvPr>
        </p:nvSpPr>
        <p:spPr>
          <a:xfrm>
            <a:off x="597744" y="7109048"/>
            <a:ext cx="12114957" cy="2221260"/>
          </a:xfrm>
          <a:prstGeom prst="rect">
            <a:avLst/>
          </a:prstGeom>
        </p:spPr>
        <p:txBody>
          <a:bodyPr>
            <a:normAutofit fontScale="85000" lnSpcReduction="10000"/>
          </a:bodyPr>
          <a:lstStyle/>
          <a:p>
            <a:pPr marL="0" indent="0" algn="ctr">
              <a:buNone/>
            </a:pPr>
            <a:r>
              <a:rPr lang="en-US" dirty="0" smtClean="0"/>
              <a:t>Dem Oktoberfest </a:t>
            </a:r>
            <a:r>
              <a:rPr dirty="0" err="1" smtClean="0"/>
              <a:t>folgt</a:t>
            </a:r>
            <a:r>
              <a:rPr dirty="0" smtClean="0"/>
              <a:t> </a:t>
            </a:r>
            <a:r>
              <a:rPr lang="en-US" dirty="0" smtClean="0"/>
              <a:t>das</a:t>
            </a:r>
            <a:r>
              <a:rPr dirty="0" smtClean="0"/>
              <a:t> </a:t>
            </a:r>
            <a:r>
              <a:rPr dirty="0" err="1"/>
              <a:t>Weinfest</a:t>
            </a:r>
            <a:r>
              <a:rPr dirty="0"/>
              <a:t> in Franken. </a:t>
            </a:r>
            <a:r>
              <a:rPr dirty="0" err="1"/>
              <a:t>Dieser</a:t>
            </a:r>
            <a:r>
              <a:rPr dirty="0"/>
              <a:t> Ort </a:t>
            </a:r>
            <a:r>
              <a:rPr dirty="0" err="1"/>
              <a:t>ist</a:t>
            </a:r>
            <a:r>
              <a:rPr dirty="0"/>
              <a:t> die </a:t>
            </a:r>
            <a:r>
              <a:rPr dirty="0" err="1"/>
              <a:t>einzige</a:t>
            </a:r>
            <a:r>
              <a:rPr dirty="0"/>
              <a:t> </a:t>
            </a:r>
            <a:r>
              <a:rPr dirty="0" err="1"/>
              <a:t>Weinregion</a:t>
            </a:r>
            <a:r>
              <a:rPr dirty="0"/>
              <a:t> in Deutschland, in der </a:t>
            </a:r>
            <a:r>
              <a:rPr dirty="0" err="1"/>
              <a:t>es</a:t>
            </a:r>
            <a:r>
              <a:rPr dirty="0"/>
              <a:t> so </a:t>
            </a:r>
            <a:r>
              <a:rPr dirty="0" err="1"/>
              <a:t>viele</a:t>
            </a:r>
            <a:r>
              <a:rPr dirty="0"/>
              <a:t> </a:t>
            </a:r>
            <a:r>
              <a:rPr dirty="0" err="1"/>
              <a:t>mittelalterliche</a:t>
            </a:r>
            <a:r>
              <a:rPr dirty="0"/>
              <a:t> </a:t>
            </a:r>
            <a:r>
              <a:rPr dirty="0" err="1"/>
              <a:t>Dörfer</a:t>
            </a:r>
            <a:r>
              <a:rPr dirty="0"/>
              <a:t> und </a:t>
            </a:r>
            <a:r>
              <a:rPr dirty="0" err="1"/>
              <a:t>Städte</a:t>
            </a:r>
            <a:r>
              <a:rPr dirty="0"/>
              <a:t> </a:t>
            </a:r>
            <a:r>
              <a:rPr dirty="0" err="1"/>
              <a:t>gibt</a:t>
            </a:r>
            <a:r>
              <a:rPr dirty="0"/>
              <a:t>. </a:t>
            </a:r>
            <a:r>
              <a:rPr dirty="0" err="1"/>
              <a:t>Eine</a:t>
            </a:r>
            <a:r>
              <a:rPr dirty="0"/>
              <a:t> </a:t>
            </a:r>
            <a:r>
              <a:rPr dirty="0" err="1"/>
              <a:t>solche</a:t>
            </a:r>
            <a:r>
              <a:rPr dirty="0"/>
              <a:t> </a:t>
            </a:r>
            <a:r>
              <a:rPr dirty="0" err="1"/>
              <a:t>Landschaft</a:t>
            </a:r>
            <a:r>
              <a:rPr dirty="0"/>
              <a:t> </a:t>
            </a:r>
            <a:r>
              <a:rPr dirty="0" err="1"/>
              <a:t>ist</a:t>
            </a:r>
            <a:r>
              <a:rPr dirty="0"/>
              <a:t> </a:t>
            </a:r>
            <a:r>
              <a:rPr dirty="0" err="1"/>
              <a:t>eine</a:t>
            </a:r>
            <a:r>
              <a:rPr dirty="0"/>
              <a:t> </a:t>
            </a:r>
            <a:r>
              <a:rPr lang="en-US" dirty="0" err="1" smtClean="0"/>
              <a:t>gute</a:t>
            </a:r>
            <a:r>
              <a:rPr dirty="0" smtClean="0"/>
              <a:t> </a:t>
            </a:r>
            <a:r>
              <a:rPr dirty="0" err="1"/>
              <a:t>Ergänzung</a:t>
            </a:r>
            <a:r>
              <a:rPr dirty="0"/>
              <a:t> der </a:t>
            </a:r>
            <a:r>
              <a:rPr dirty="0" err="1"/>
              <a:t>alten</a:t>
            </a:r>
            <a:r>
              <a:rPr dirty="0"/>
              <a:t> Tradition der </a:t>
            </a:r>
            <a:r>
              <a:rPr dirty="0" err="1" smtClean="0"/>
              <a:t>Einwohner</a:t>
            </a:r>
            <a:endParaRPr dirty="0"/>
          </a:p>
        </p:txBody>
      </p:sp>
      <p:sp>
        <p:nvSpPr>
          <p:cNvPr id="183" name="Weinfest in Franken"/>
          <p:cNvSpPr txBox="1"/>
          <p:nvPr/>
        </p:nvSpPr>
        <p:spPr>
          <a:xfrm>
            <a:off x="1987169" y="292100"/>
            <a:ext cx="9766301" cy="11430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defRPr sz="7200" cap="all"/>
            </a:lvl1pPr>
          </a:lstStyle>
          <a:p>
            <a:r>
              <a:rPr sz="6600" dirty="0" err="1"/>
              <a:t>Weinfest</a:t>
            </a:r>
            <a:r>
              <a:rPr sz="6600" dirty="0"/>
              <a:t> in Franken</a:t>
            </a:r>
          </a:p>
        </p:txBody>
      </p:sp>
      <p:grpSp>
        <p:nvGrpSpPr>
          <p:cNvPr id="186" name="Prazdnik-vina-2014-29-1024x682.jpg"/>
          <p:cNvGrpSpPr/>
          <p:nvPr/>
        </p:nvGrpSpPr>
        <p:grpSpPr>
          <a:xfrm>
            <a:off x="385327" y="3096692"/>
            <a:ext cx="6261100" cy="3764149"/>
            <a:chOff x="0" y="0"/>
            <a:chExt cx="6261100" cy="3764148"/>
          </a:xfrm>
        </p:grpSpPr>
        <p:pic>
          <p:nvPicPr>
            <p:cNvPr id="185" name="Prazdnik-vina-2014-29-1024x682.jpg" descr="Prazdnik-vina-2014-29-1024x682.jpg"/>
            <p:cNvPicPr>
              <a:picLocks noChangeAspect="1"/>
            </p:cNvPicPr>
            <p:nvPr/>
          </p:nvPicPr>
          <p:blipFill>
            <a:blip r:embed="rId2" cstate="print">
              <a:extLst/>
            </a:blip>
            <a:srcRect b="13049"/>
            <a:stretch>
              <a:fillRect/>
            </a:stretch>
          </p:blipFill>
          <p:spPr>
            <a:xfrm>
              <a:off x="88900" y="50800"/>
              <a:ext cx="6083300" cy="3522849"/>
            </a:xfrm>
            <a:prstGeom prst="rect">
              <a:avLst/>
            </a:prstGeom>
            <a:ln>
              <a:noFill/>
            </a:ln>
            <a:effectLst/>
          </p:spPr>
        </p:pic>
        <p:pic>
          <p:nvPicPr>
            <p:cNvPr id="184" name="Prazdnik-vina-2014-29-1024x682.jpg" descr="Prazdnik-vina-2014-29-1024x682.jpg"/>
            <p:cNvPicPr>
              <a:picLocks/>
            </p:cNvPicPr>
            <p:nvPr/>
          </p:nvPicPr>
          <p:blipFill>
            <a:blip r:embed="rId3" cstate="print">
              <a:extLst/>
            </a:blip>
            <a:stretch>
              <a:fillRect/>
            </a:stretch>
          </p:blipFill>
          <p:spPr>
            <a:xfrm>
              <a:off x="0" y="0"/>
              <a:ext cx="6261100" cy="3764149"/>
            </a:xfrm>
            <a:prstGeom prst="rect">
              <a:avLst/>
            </a:prstGeom>
            <a:effectLst/>
          </p:spPr>
        </p:pic>
      </p:grpSp>
      <p:grpSp>
        <p:nvGrpSpPr>
          <p:cNvPr id="189" name="Prazdnik-vina-2014-30-1024x682.jpg"/>
          <p:cNvGrpSpPr/>
          <p:nvPr/>
        </p:nvGrpSpPr>
        <p:grpSpPr>
          <a:xfrm>
            <a:off x="6728950" y="1708448"/>
            <a:ext cx="6159501" cy="3758267"/>
            <a:chOff x="0" y="0"/>
            <a:chExt cx="6159500" cy="3758265"/>
          </a:xfrm>
        </p:grpSpPr>
        <p:pic>
          <p:nvPicPr>
            <p:cNvPr id="188" name="Prazdnik-vina-2014-30-1024x682.jpg" descr="Prazdnik-vina-2014-30-1024x682.jpg"/>
            <p:cNvPicPr>
              <a:picLocks noChangeAspect="1"/>
            </p:cNvPicPr>
            <p:nvPr/>
          </p:nvPicPr>
          <p:blipFill>
            <a:blip r:embed="rId4" cstate="print">
              <a:extLst/>
            </a:blip>
            <a:srcRect r="39" b="11755"/>
            <a:stretch>
              <a:fillRect/>
            </a:stretch>
          </p:blipFill>
          <p:spPr>
            <a:xfrm>
              <a:off x="88900" y="50800"/>
              <a:ext cx="5981700" cy="3516966"/>
            </a:xfrm>
            <a:prstGeom prst="rect">
              <a:avLst/>
            </a:prstGeom>
            <a:ln>
              <a:noFill/>
            </a:ln>
            <a:effectLst/>
          </p:spPr>
        </p:pic>
        <p:pic>
          <p:nvPicPr>
            <p:cNvPr id="187" name="Prazdnik-vina-2014-30-1024x682.jpg" descr="Prazdnik-vina-2014-30-1024x682.jpg"/>
            <p:cNvPicPr>
              <a:picLocks/>
            </p:cNvPicPr>
            <p:nvPr/>
          </p:nvPicPr>
          <p:blipFill>
            <a:blip r:embed="rId5" cstate="print">
              <a:extLst/>
            </a:blip>
            <a:stretch>
              <a:fillRect/>
            </a:stretch>
          </p:blipFill>
          <p:spPr>
            <a:xfrm>
              <a:off x="0" y="-1"/>
              <a:ext cx="6159500" cy="3758267"/>
            </a:xfrm>
            <a:prstGeom prst="rect">
              <a:avLst/>
            </a:prstGeom>
            <a:effectLst/>
          </p:spPr>
        </p:pic>
      </p:gr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Oktoberfest"/>
          <p:cNvSpPr txBox="1">
            <a:spLocks noGrp="1"/>
          </p:cNvSpPr>
          <p:nvPr>
            <p:ph type="title"/>
          </p:nvPr>
        </p:nvSpPr>
        <p:spPr>
          <a:xfrm>
            <a:off x="355600" y="-393700"/>
            <a:ext cx="12293600" cy="2438400"/>
          </a:xfrm>
          <a:prstGeom prst="rect">
            <a:avLst/>
          </a:prstGeom>
        </p:spPr>
        <p:txBody>
          <a:bodyPr/>
          <a:lstStyle/>
          <a:p>
            <a:r>
              <a:t>Oktoberfest</a:t>
            </a:r>
          </a:p>
        </p:txBody>
      </p:sp>
      <p:sp>
        <p:nvSpPr>
          <p:cNvPr id="156" name="Da kommt das berühmte Oktoberfest, das seit 1810 in München jedes Jahr gefeiert wird. Das ist ein groβer und beliebter Feiertag.  Zu dieser Zeit trifft Bayern ungefähr sechs Millionen Besucher, die gekommen sind, um die besten Sorten von lokalem Bier zu probieren."/>
          <p:cNvSpPr txBox="1">
            <a:spLocks noGrp="1"/>
          </p:cNvSpPr>
          <p:nvPr>
            <p:ph type="body" sz="half" idx="1"/>
          </p:nvPr>
        </p:nvSpPr>
        <p:spPr>
          <a:xfrm>
            <a:off x="355600" y="6604000"/>
            <a:ext cx="12484100" cy="2425700"/>
          </a:xfrm>
          <a:prstGeom prst="rect">
            <a:avLst/>
          </a:prstGeom>
        </p:spPr>
        <p:txBody>
          <a:bodyPr>
            <a:normAutofit fontScale="92500" lnSpcReduction="10000"/>
          </a:bodyPr>
          <a:lstStyle>
            <a:lvl1pPr marL="388619" indent="-388619" defTabSz="525779">
              <a:spcBef>
                <a:spcPts val="3400"/>
              </a:spcBef>
              <a:defRPr sz="3420"/>
            </a:lvl1pPr>
          </a:lstStyle>
          <a:p>
            <a:pPr marL="0" indent="0" algn="ctr">
              <a:buNone/>
            </a:pPr>
            <a:r>
              <a:rPr dirty="0"/>
              <a:t>Da </a:t>
            </a:r>
            <a:r>
              <a:rPr dirty="0" err="1"/>
              <a:t>kommt</a:t>
            </a:r>
            <a:r>
              <a:rPr dirty="0"/>
              <a:t> das </a:t>
            </a:r>
            <a:r>
              <a:rPr dirty="0" err="1"/>
              <a:t>berühmte</a:t>
            </a:r>
            <a:r>
              <a:rPr dirty="0"/>
              <a:t> Oktoberfest, das </a:t>
            </a:r>
            <a:r>
              <a:rPr dirty="0" err="1"/>
              <a:t>seit</a:t>
            </a:r>
            <a:r>
              <a:rPr dirty="0"/>
              <a:t> 1810 in </a:t>
            </a:r>
            <a:r>
              <a:rPr dirty="0" err="1"/>
              <a:t>München</a:t>
            </a:r>
            <a:r>
              <a:rPr dirty="0"/>
              <a:t> </a:t>
            </a:r>
            <a:r>
              <a:rPr dirty="0" err="1"/>
              <a:t>jedes</a:t>
            </a:r>
            <a:r>
              <a:rPr dirty="0"/>
              <a:t> </a:t>
            </a:r>
            <a:r>
              <a:rPr dirty="0" err="1"/>
              <a:t>Jahr</a:t>
            </a:r>
            <a:r>
              <a:rPr dirty="0"/>
              <a:t> </a:t>
            </a:r>
            <a:r>
              <a:rPr dirty="0" err="1"/>
              <a:t>gefeiert</a:t>
            </a:r>
            <a:r>
              <a:rPr dirty="0"/>
              <a:t> </a:t>
            </a:r>
            <a:r>
              <a:rPr dirty="0" err="1"/>
              <a:t>wird</a:t>
            </a:r>
            <a:r>
              <a:rPr dirty="0"/>
              <a:t>. Das </a:t>
            </a:r>
            <a:r>
              <a:rPr dirty="0" err="1"/>
              <a:t>ist</a:t>
            </a:r>
            <a:r>
              <a:rPr dirty="0"/>
              <a:t> </a:t>
            </a:r>
            <a:r>
              <a:rPr dirty="0" err="1"/>
              <a:t>ein</a:t>
            </a:r>
            <a:r>
              <a:rPr dirty="0"/>
              <a:t> </a:t>
            </a:r>
            <a:r>
              <a:rPr dirty="0" err="1"/>
              <a:t>gro</a:t>
            </a:r>
            <a:r>
              <a:rPr dirty="0"/>
              <a:t>βer und </a:t>
            </a:r>
            <a:r>
              <a:rPr lang="en-US" dirty="0" smtClean="0"/>
              <a:t>lustiger </a:t>
            </a:r>
            <a:r>
              <a:rPr dirty="0" smtClean="0"/>
              <a:t>Feiertag</a:t>
            </a:r>
            <a:r>
              <a:rPr dirty="0"/>
              <a:t>.  </a:t>
            </a:r>
            <a:r>
              <a:rPr dirty="0" err="1"/>
              <a:t>Zu</a:t>
            </a:r>
            <a:r>
              <a:rPr dirty="0"/>
              <a:t> </a:t>
            </a:r>
            <a:r>
              <a:rPr dirty="0" err="1"/>
              <a:t>dieser</a:t>
            </a:r>
            <a:r>
              <a:rPr dirty="0"/>
              <a:t> </a:t>
            </a:r>
            <a:r>
              <a:rPr dirty="0" err="1"/>
              <a:t>Zeit</a:t>
            </a:r>
            <a:r>
              <a:rPr dirty="0"/>
              <a:t> </a:t>
            </a:r>
            <a:r>
              <a:rPr dirty="0" err="1"/>
              <a:t>trifft</a:t>
            </a:r>
            <a:r>
              <a:rPr dirty="0"/>
              <a:t> Bayern </a:t>
            </a:r>
            <a:r>
              <a:rPr dirty="0" err="1"/>
              <a:t>ungefähr</a:t>
            </a:r>
            <a:r>
              <a:rPr dirty="0"/>
              <a:t> </a:t>
            </a:r>
            <a:r>
              <a:rPr dirty="0" err="1"/>
              <a:t>sechs</a:t>
            </a:r>
            <a:r>
              <a:rPr dirty="0"/>
              <a:t> </a:t>
            </a:r>
            <a:r>
              <a:rPr dirty="0" err="1"/>
              <a:t>Millionen</a:t>
            </a:r>
            <a:r>
              <a:rPr dirty="0"/>
              <a:t> </a:t>
            </a:r>
            <a:r>
              <a:rPr dirty="0" err="1"/>
              <a:t>Besucher</a:t>
            </a:r>
            <a:r>
              <a:rPr dirty="0"/>
              <a:t>, die </a:t>
            </a:r>
            <a:r>
              <a:rPr dirty="0" err="1"/>
              <a:t>gekommen</a:t>
            </a:r>
            <a:r>
              <a:rPr dirty="0"/>
              <a:t> </a:t>
            </a:r>
            <a:r>
              <a:rPr dirty="0" err="1"/>
              <a:t>sind</a:t>
            </a:r>
            <a:r>
              <a:rPr dirty="0"/>
              <a:t>, um die </a:t>
            </a:r>
            <a:r>
              <a:rPr dirty="0" err="1"/>
              <a:t>besten</a:t>
            </a:r>
            <a:r>
              <a:rPr dirty="0"/>
              <a:t> </a:t>
            </a:r>
            <a:r>
              <a:rPr dirty="0" err="1"/>
              <a:t>Sorten</a:t>
            </a:r>
            <a:r>
              <a:rPr dirty="0"/>
              <a:t> von </a:t>
            </a:r>
            <a:r>
              <a:rPr dirty="0" err="1"/>
              <a:t>lokalem</a:t>
            </a:r>
            <a:r>
              <a:rPr dirty="0"/>
              <a:t> Bier </a:t>
            </a:r>
            <a:r>
              <a:rPr dirty="0" err="1"/>
              <a:t>zu</a:t>
            </a:r>
            <a:r>
              <a:rPr dirty="0"/>
              <a:t> </a:t>
            </a:r>
            <a:r>
              <a:rPr dirty="0" err="1" smtClean="0"/>
              <a:t>probieren</a:t>
            </a:r>
            <a:endParaRPr dirty="0"/>
          </a:p>
        </p:txBody>
      </p:sp>
      <p:grpSp>
        <p:nvGrpSpPr>
          <p:cNvPr id="159" name="по.jpg"/>
          <p:cNvGrpSpPr/>
          <p:nvPr/>
        </p:nvGrpSpPr>
        <p:grpSpPr>
          <a:xfrm>
            <a:off x="5767916" y="1438275"/>
            <a:ext cx="6747934" cy="5168900"/>
            <a:chOff x="0" y="0"/>
            <a:chExt cx="6747933" cy="5168900"/>
          </a:xfrm>
        </p:grpSpPr>
        <p:pic>
          <p:nvPicPr>
            <p:cNvPr id="158" name="по.jpg" descr="по.jpg"/>
            <p:cNvPicPr>
              <a:picLocks noChangeAspect="1"/>
            </p:cNvPicPr>
            <p:nvPr/>
          </p:nvPicPr>
          <p:blipFill>
            <a:blip r:embed="rId2" cstate="print">
              <a:extLst/>
            </a:blip>
            <a:stretch>
              <a:fillRect/>
            </a:stretch>
          </p:blipFill>
          <p:spPr>
            <a:xfrm>
              <a:off x="88900" y="50800"/>
              <a:ext cx="6570134" cy="4927600"/>
            </a:xfrm>
            <a:prstGeom prst="rect">
              <a:avLst/>
            </a:prstGeom>
            <a:ln>
              <a:noFill/>
            </a:ln>
            <a:effectLst/>
          </p:spPr>
        </p:pic>
        <p:pic>
          <p:nvPicPr>
            <p:cNvPr id="157" name="по.jpg" descr="по.jpg"/>
            <p:cNvPicPr>
              <a:picLocks/>
            </p:cNvPicPr>
            <p:nvPr/>
          </p:nvPicPr>
          <p:blipFill>
            <a:blip r:embed="rId3" cstate="print">
              <a:extLst/>
            </a:blip>
            <a:stretch>
              <a:fillRect/>
            </a:stretch>
          </p:blipFill>
          <p:spPr>
            <a:xfrm>
              <a:off x="0" y="0"/>
              <a:ext cx="6747934" cy="5168900"/>
            </a:xfrm>
            <a:prstGeom prst="rect">
              <a:avLst/>
            </a:prstGeom>
            <a:effectLst/>
          </p:spPr>
        </p:pic>
      </p:grpSp>
      <p:grpSp>
        <p:nvGrpSpPr>
          <p:cNvPr id="162" name="uF-pYYBRJGgпиво.jpg"/>
          <p:cNvGrpSpPr/>
          <p:nvPr/>
        </p:nvGrpSpPr>
        <p:grpSpPr>
          <a:xfrm>
            <a:off x="939799" y="1777999"/>
            <a:ext cx="4368801" cy="4495801"/>
            <a:chOff x="0" y="0"/>
            <a:chExt cx="4368800" cy="4495800"/>
          </a:xfrm>
        </p:grpSpPr>
        <p:pic>
          <p:nvPicPr>
            <p:cNvPr id="161" name="uF-pYYBRJGgпиво.jpg" descr="uF-pYYBRJGgпиво.jpg"/>
            <p:cNvPicPr>
              <a:picLocks noChangeAspect="1"/>
            </p:cNvPicPr>
            <p:nvPr/>
          </p:nvPicPr>
          <p:blipFill>
            <a:blip r:embed="rId4" cstate="print">
              <a:extLst/>
            </a:blip>
            <a:srcRect/>
            <a:stretch>
              <a:fillRect/>
            </a:stretch>
          </p:blipFill>
          <p:spPr>
            <a:xfrm>
              <a:off x="101600" y="101600"/>
              <a:ext cx="4152900" cy="4152900"/>
            </a:xfrm>
            <a:prstGeom prst="rect">
              <a:avLst/>
            </a:prstGeom>
            <a:ln>
              <a:noFill/>
            </a:ln>
            <a:effectLst/>
          </p:spPr>
        </p:pic>
        <p:pic>
          <p:nvPicPr>
            <p:cNvPr id="160" name="uF-pYYBRJGgпиво.jpg" descr="uF-pYYBRJGgпиво.jpg"/>
            <p:cNvPicPr>
              <a:picLocks/>
            </p:cNvPicPr>
            <p:nvPr/>
          </p:nvPicPr>
          <p:blipFill>
            <a:blip r:embed="rId5" cstate="print">
              <a:extLst/>
            </a:blip>
            <a:stretch>
              <a:fillRect/>
            </a:stretch>
          </p:blipFill>
          <p:spPr>
            <a:xfrm>
              <a:off x="-1" y="-1"/>
              <a:ext cx="4368801" cy="4495801"/>
            </a:xfrm>
            <a:prstGeom prst="rect">
              <a:avLst/>
            </a:prstGeom>
            <a:effectLst/>
          </p:spPr>
        </p:pic>
      </p:gr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николаустаг.jpg"/>
          <p:cNvPicPr>
            <a:picLocks noGrp="1" noChangeAspect="1"/>
          </p:cNvPicPr>
          <p:nvPr>
            <p:ph type="pic" sz="half" idx="13"/>
          </p:nvPr>
        </p:nvPicPr>
        <p:blipFill>
          <a:blip r:embed="rId2" cstate="print"/>
          <a:srcRect l="17967" r="17967"/>
          <a:stretch>
            <a:fillRect/>
          </a:stretch>
        </p:blipFill>
        <p:spPr>
          <a:xfrm>
            <a:off x="7942560" y="2068488"/>
            <a:ext cx="3960440" cy="46363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Заголовок 2"/>
          <p:cNvSpPr>
            <a:spLocks noGrp="1"/>
          </p:cNvSpPr>
          <p:nvPr>
            <p:ph type="title"/>
          </p:nvPr>
        </p:nvSpPr>
        <p:spPr>
          <a:xfrm>
            <a:off x="453728" y="556320"/>
            <a:ext cx="12293600" cy="2438400"/>
          </a:xfrm>
        </p:spPr>
        <p:txBody>
          <a:bodyPr/>
          <a:lstStyle/>
          <a:p>
            <a:r>
              <a:rPr lang="en-US" b="1" dirty="0" err="1" smtClean="0"/>
              <a:t>Der</a:t>
            </a:r>
            <a:r>
              <a:rPr lang="en-US" b="1" dirty="0" smtClean="0"/>
              <a:t> </a:t>
            </a:r>
            <a:r>
              <a:rPr lang="en-US" b="1" dirty="0" err="1" smtClean="0"/>
              <a:t>Nikolaustag</a:t>
            </a:r>
            <a:r>
              <a:rPr lang="ru-RU" dirty="0" smtClean="0"/>
              <a:t/>
            </a:r>
            <a:br>
              <a:rPr lang="ru-RU" dirty="0" smtClean="0"/>
            </a:br>
            <a:endParaRPr lang="ru-RU" dirty="0"/>
          </a:p>
        </p:txBody>
      </p:sp>
      <p:sp>
        <p:nvSpPr>
          <p:cNvPr id="4" name="Текст 3"/>
          <p:cNvSpPr>
            <a:spLocks noGrp="1"/>
          </p:cNvSpPr>
          <p:nvPr>
            <p:ph type="body" sz="half" idx="1"/>
          </p:nvPr>
        </p:nvSpPr>
        <p:spPr>
          <a:xfrm>
            <a:off x="453728" y="7541096"/>
            <a:ext cx="12123464" cy="2212504"/>
          </a:xfrm>
        </p:spPr>
        <p:txBody>
          <a:bodyPr>
            <a:normAutofit lnSpcReduction="10000"/>
          </a:bodyPr>
          <a:lstStyle/>
          <a:p>
            <a:pPr marL="0" indent="0" algn="ctr">
              <a:buNone/>
            </a:pPr>
            <a:r>
              <a:rPr lang="en-US" dirty="0" smtClean="0"/>
              <a:t>Der </a:t>
            </a:r>
            <a:r>
              <a:rPr lang="en-US" dirty="0" err="1" smtClean="0"/>
              <a:t>Nikolaustag</a:t>
            </a:r>
            <a:r>
              <a:rPr lang="en-US" dirty="0" smtClean="0"/>
              <a:t> </a:t>
            </a:r>
            <a:r>
              <a:rPr lang="en-US" dirty="0" err="1" smtClean="0"/>
              <a:t>wird</a:t>
            </a:r>
            <a:r>
              <a:rPr lang="en-US" dirty="0" smtClean="0"/>
              <a:t> am 6. </a:t>
            </a:r>
            <a:r>
              <a:rPr lang="en-US" dirty="0" err="1" smtClean="0"/>
              <a:t>Dezember</a:t>
            </a:r>
            <a:r>
              <a:rPr lang="en-US" dirty="0" smtClean="0"/>
              <a:t> </a:t>
            </a:r>
            <a:r>
              <a:rPr lang="en-US" dirty="0" err="1" smtClean="0"/>
              <a:t>gefeiert</a:t>
            </a:r>
            <a:r>
              <a:rPr lang="en-US" dirty="0" smtClean="0"/>
              <a:t>. </a:t>
            </a:r>
            <a:r>
              <a:rPr lang="en-US" dirty="0" err="1" smtClean="0"/>
              <a:t>Schon</a:t>
            </a:r>
            <a:r>
              <a:rPr lang="en-US" dirty="0" smtClean="0"/>
              <a:t> am </a:t>
            </a:r>
            <a:r>
              <a:rPr lang="en-US" dirty="0" err="1" smtClean="0"/>
              <a:t>Vorabend</a:t>
            </a:r>
            <a:r>
              <a:rPr lang="en-US" dirty="0" smtClean="0"/>
              <a:t> </a:t>
            </a:r>
            <a:r>
              <a:rPr lang="en-US" dirty="0" err="1" smtClean="0"/>
              <a:t>stellen</a:t>
            </a:r>
            <a:r>
              <a:rPr lang="en-US" dirty="0" smtClean="0"/>
              <a:t> die </a:t>
            </a:r>
            <a:r>
              <a:rPr lang="en-US" dirty="0" err="1" smtClean="0"/>
              <a:t>Jungen</a:t>
            </a:r>
            <a:r>
              <a:rPr lang="en-US" dirty="0" smtClean="0"/>
              <a:t> und </a:t>
            </a:r>
            <a:r>
              <a:rPr lang="en-US" dirty="0" err="1" smtClean="0"/>
              <a:t>Mädchen</a:t>
            </a:r>
            <a:r>
              <a:rPr lang="en-US" dirty="0" smtClean="0"/>
              <a:t> </a:t>
            </a:r>
            <a:r>
              <a:rPr lang="en-US" dirty="0" err="1" smtClean="0"/>
              <a:t>ihre</a:t>
            </a:r>
            <a:r>
              <a:rPr lang="en-US" dirty="0" smtClean="0"/>
              <a:t> </a:t>
            </a:r>
            <a:r>
              <a:rPr lang="en-US" dirty="0" err="1"/>
              <a:t>S</a:t>
            </a:r>
            <a:r>
              <a:rPr lang="en-US" dirty="0" err="1" smtClean="0"/>
              <a:t>tiefel</a:t>
            </a:r>
            <a:r>
              <a:rPr lang="en-US" dirty="0" smtClean="0"/>
              <a:t> und </a:t>
            </a:r>
            <a:r>
              <a:rPr lang="en-US" dirty="0" err="1" smtClean="0"/>
              <a:t>Schuhe</a:t>
            </a:r>
            <a:r>
              <a:rPr lang="en-US" dirty="0" smtClean="0"/>
              <a:t> </a:t>
            </a:r>
            <a:r>
              <a:rPr lang="en-US" dirty="0" err="1" smtClean="0"/>
              <a:t>vor</a:t>
            </a:r>
            <a:r>
              <a:rPr lang="en-US" dirty="0" smtClean="0"/>
              <a:t> die </a:t>
            </a:r>
            <a:r>
              <a:rPr lang="en-US" dirty="0" err="1" smtClean="0"/>
              <a:t>Tür</a:t>
            </a:r>
            <a:r>
              <a:rPr lang="en-US" dirty="0" smtClean="0"/>
              <a:t>. In der </a:t>
            </a:r>
            <a:r>
              <a:rPr lang="en-US" dirty="0" err="1" smtClean="0"/>
              <a:t>Nacht</a:t>
            </a:r>
            <a:r>
              <a:rPr lang="en-US" dirty="0" smtClean="0"/>
              <a:t> </a:t>
            </a:r>
            <a:r>
              <a:rPr lang="en-US" dirty="0" err="1" smtClean="0"/>
              <a:t>kommt</a:t>
            </a:r>
            <a:r>
              <a:rPr lang="en-US" dirty="0" smtClean="0"/>
              <a:t> der </a:t>
            </a:r>
            <a:r>
              <a:rPr lang="en-US" dirty="0" err="1" smtClean="0"/>
              <a:t>Nikolaus</a:t>
            </a:r>
            <a:r>
              <a:rPr lang="en-US" dirty="0" smtClean="0"/>
              <a:t> und </a:t>
            </a:r>
            <a:r>
              <a:rPr lang="en-US" dirty="0" err="1" smtClean="0"/>
              <a:t>steckt</a:t>
            </a:r>
            <a:r>
              <a:rPr lang="en-US" dirty="0" smtClean="0"/>
              <a:t> </a:t>
            </a:r>
            <a:r>
              <a:rPr lang="en-US" dirty="0" err="1" smtClean="0"/>
              <a:t>kleine</a:t>
            </a:r>
            <a:r>
              <a:rPr lang="en-US" dirty="0" smtClean="0"/>
              <a:t> </a:t>
            </a:r>
            <a:r>
              <a:rPr lang="en-US" dirty="0" err="1" smtClean="0"/>
              <a:t>Geschenke</a:t>
            </a:r>
            <a:r>
              <a:rPr lang="en-US" dirty="0" smtClean="0"/>
              <a:t> </a:t>
            </a:r>
            <a:r>
              <a:rPr lang="en-US" dirty="0" err="1" smtClean="0"/>
              <a:t>hinein</a:t>
            </a:r>
            <a:endParaRPr lang="ru-RU" dirty="0" smtClean="0"/>
          </a:p>
          <a:p>
            <a:pPr algn="ctr"/>
            <a:endParaRPr lang="ru-RU" dirty="0"/>
          </a:p>
        </p:txBody>
      </p:sp>
      <p:pic>
        <p:nvPicPr>
          <p:cNvPr id="6" name="Рисунок 5" descr="башмак.jpg"/>
          <p:cNvPicPr>
            <a:picLocks noChangeAspect="1"/>
          </p:cNvPicPr>
          <p:nvPr/>
        </p:nvPicPr>
        <p:blipFill>
          <a:blip r:embed="rId3" cstate="print"/>
          <a:stretch>
            <a:fillRect/>
          </a:stretch>
        </p:blipFill>
        <p:spPr>
          <a:xfrm>
            <a:off x="1389832" y="2788568"/>
            <a:ext cx="6014326" cy="338670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81720" y="340296"/>
            <a:ext cx="12293600" cy="2438400"/>
          </a:xfrm>
        </p:spPr>
        <p:txBody>
          <a:bodyPr/>
          <a:lstStyle/>
          <a:p>
            <a:r>
              <a:rPr lang="en-US" b="1" dirty="0" smtClean="0"/>
              <a:t>Advent</a:t>
            </a:r>
            <a:r>
              <a:rPr lang="ru-RU" dirty="0" smtClean="0"/>
              <a:t/>
            </a:r>
            <a:br>
              <a:rPr lang="ru-RU" dirty="0" smtClean="0"/>
            </a:br>
            <a:endParaRPr lang="ru-RU" dirty="0"/>
          </a:p>
        </p:txBody>
      </p:sp>
      <p:sp>
        <p:nvSpPr>
          <p:cNvPr id="4" name="Текст 3"/>
          <p:cNvSpPr>
            <a:spLocks noGrp="1"/>
          </p:cNvSpPr>
          <p:nvPr>
            <p:ph type="body" sz="half" idx="1"/>
          </p:nvPr>
        </p:nvSpPr>
        <p:spPr>
          <a:xfrm>
            <a:off x="381720" y="2068488"/>
            <a:ext cx="5544616" cy="8405192"/>
          </a:xfrm>
        </p:spPr>
        <p:txBody>
          <a:bodyPr>
            <a:normAutofit/>
          </a:bodyPr>
          <a:lstStyle/>
          <a:p>
            <a:pPr marL="0" indent="0" algn="ctr">
              <a:buNone/>
            </a:pPr>
            <a:r>
              <a:rPr lang="en-US" dirty="0" smtClean="0"/>
              <a:t>Die </a:t>
            </a:r>
            <a:r>
              <a:rPr lang="en-US" dirty="0" err="1" smtClean="0"/>
              <a:t>Adventszeit</a:t>
            </a:r>
            <a:r>
              <a:rPr lang="en-US" dirty="0" smtClean="0"/>
              <a:t> </a:t>
            </a:r>
            <a:r>
              <a:rPr lang="en-US" dirty="0" err="1" smtClean="0"/>
              <a:t>dauert</a:t>
            </a:r>
            <a:r>
              <a:rPr lang="en-US" dirty="0" smtClean="0"/>
              <a:t> </a:t>
            </a:r>
            <a:r>
              <a:rPr lang="en-US" dirty="0" err="1" smtClean="0"/>
              <a:t>vier</a:t>
            </a:r>
            <a:r>
              <a:rPr lang="en-US" dirty="0" smtClean="0"/>
              <a:t> </a:t>
            </a:r>
            <a:r>
              <a:rPr lang="en-US" dirty="0" err="1" smtClean="0"/>
              <a:t>Sonntage</a:t>
            </a:r>
            <a:r>
              <a:rPr lang="en-US" dirty="0" smtClean="0"/>
              <a:t> </a:t>
            </a:r>
            <a:r>
              <a:rPr lang="en-US" dirty="0" err="1" smtClean="0"/>
              <a:t>vor</a:t>
            </a:r>
            <a:r>
              <a:rPr lang="en-US" dirty="0" smtClean="0"/>
              <a:t> </a:t>
            </a:r>
            <a:r>
              <a:rPr lang="en-US" dirty="0" err="1" smtClean="0"/>
              <a:t>dem</a:t>
            </a:r>
            <a:r>
              <a:rPr lang="en-US" dirty="0" smtClean="0"/>
              <a:t> </a:t>
            </a:r>
            <a:r>
              <a:rPr lang="en-US" dirty="0" err="1" smtClean="0"/>
              <a:t>Weinachtsfest</a:t>
            </a:r>
            <a:r>
              <a:rPr lang="en-US" dirty="0" smtClean="0"/>
              <a:t>. </a:t>
            </a:r>
            <a:r>
              <a:rPr lang="en-US" dirty="0" err="1" smtClean="0"/>
              <a:t>Ein</a:t>
            </a:r>
            <a:r>
              <a:rPr lang="en-US" dirty="0" smtClean="0"/>
              <a:t> </a:t>
            </a:r>
            <a:r>
              <a:rPr lang="en-US" dirty="0" err="1" smtClean="0"/>
              <a:t>bestimmtes</a:t>
            </a:r>
            <a:r>
              <a:rPr lang="en-US" dirty="0" smtClean="0"/>
              <a:t> </a:t>
            </a:r>
            <a:r>
              <a:rPr lang="en-US" dirty="0" err="1" smtClean="0"/>
              <a:t>Attribut</a:t>
            </a:r>
            <a:r>
              <a:rPr lang="en-US" dirty="0" smtClean="0"/>
              <a:t> des Advents </a:t>
            </a:r>
            <a:r>
              <a:rPr lang="en-US" dirty="0" err="1" smtClean="0"/>
              <a:t>ist</a:t>
            </a:r>
            <a:r>
              <a:rPr lang="en-US" dirty="0" smtClean="0"/>
              <a:t> </a:t>
            </a:r>
            <a:r>
              <a:rPr lang="en-US" dirty="0" err="1" smtClean="0"/>
              <a:t>der</a:t>
            </a:r>
            <a:r>
              <a:rPr lang="en-US" dirty="0" smtClean="0"/>
              <a:t> </a:t>
            </a:r>
            <a:r>
              <a:rPr lang="en-US" dirty="0" err="1" smtClean="0"/>
              <a:t>Adventskranz</a:t>
            </a:r>
            <a:r>
              <a:rPr lang="en-US" dirty="0" smtClean="0"/>
              <a:t> </a:t>
            </a:r>
            <a:r>
              <a:rPr lang="en-US" dirty="0" err="1" smtClean="0"/>
              <a:t>mit</a:t>
            </a:r>
            <a:r>
              <a:rPr lang="en-US" dirty="0" smtClean="0"/>
              <a:t> </a:t>
            </a:r>
            <a:r>
              <a:rPr lang="en-US" dirty="0" err="1" smtClean="0"/>
              <a:t>vier</a:t>
            </a:r>
            <a:r>
              <a:rPr lang="en-US" dirty="0" smtClean="0"/>
              <a:t> </a:t>
            </a:r>
            <a:r>
              <a:rPr lang="en-US" dirty="0" err="1" smtClean="0"/>
              <a:t>Kerzen</a:t>
            </a:r>
            <a:r>
              <a:rPr lang="en-US" dirty="0" smtClean="0"/>
              <a:t>. </a:t>
            </a:r>
            <a:r>
              <a:rPr lang="en-US" dirty="0" err="1" smtClean="0"/>
              <a:t>Jeden</a:t>
            </a:r>
            <a:r>
              <a:rPr lang="en-US" dirty="0" smtClean="0"/>
              <a:t> Sonntag </a:t>
            </a:r>
            <a:r>
              <a:rPr lang="en-US" dirty="0" err="1" smtClean="0"/>
              <a:t>wird</a:t>
            </a:r>
            <a:r>
              <a:rPr lang="en-US" dirty="0" smtClean="0"/>
              <a:t> </a:t>
            </a:r>
            <a:r>
              <a:rPr lang="en-US" dirty="0" err="1" smtClean="0"/>
              <a:t>eine</a:t>
            </a:r>
            <a:r>
              <a:rPr lang="en-US" dirty="0" smtClean="0"/>
              <a:t> </a:t>
            </a:r>
            <a:r>
              <a:rPr lang="en-US" dirty="0" err="1" smtClean="0"/>
              <a:t>neue</a:t>
            </a:r>
            <a:r>
              <a:rPr lang="en-US" dirty="0" smtClean="0"/>
              <a:t> </a:t>
            </a:r>
            <a:r>
              <a:rPr lang="en-US" dirty="0" err="1" smtClean="0"/>
              <a:t>Kerze</a:t>
            </a:r>
            <a:r>
              <a:rPr lang="en-US" dirty="0" smtClean="0"/>
              <a:t> </a:t>
            </a:r>
            <a:r>
              <a:rPr lang="en-US" dirty="0" err="1" smtClean="0"/>
              <a:t>angezündet</a:t>
            </a:r>
            <a:r>
              <a:rPr lang="en-US" dirty="0" smtClean="0"/>
              <a:t>. </a:t>
            </a:r>
            <a:r>
              <a:rPr lang="en-US" dirty="0" err="1" smtClean="0"/>
              <a:t>Zu</a:t>
            </a:r>
            <a:r>
              <a:rPr lang="en-US" dirty="0" smtClean="0"/>
              <a:t> </a:t>
            </a:r>
            <a:r>
              <a:rPr lang="en-US" dirty="0" err="1" smtClean="0"/>
              <a:t>Weinachten</a:t>
            </a:r>
            <a:r>
              <a:rPr lang="en-US" dirty="0" smtClean="0"/>
              <a:t> </a:t>
            </a:r>
            <a:r>
              <a:rPr lang="en-US" dirty="0" err="1" smtClean="0"/>
              <a:t>brennen</a:t>
            </a:r>
            <a:r>
              <a:rPr lang="en-US" dirty="0" smtClean="0"/>
              <a:t> </a:t>
            </a:r>
            <a:r>
              <a:rPr lang="en-US" dirty="0" err="1" smtClean="0"/>
              <a:t>alle</a:t>
            </a:r>
            <a:r>
              <a:rPr lang="en-US" dirty="0" smtClean="0"/>
              <a:t> </a:t>
            </a:r>
            <a:r>
              <a:rPr lang="en-US" dirty="0" err="1" smtClean="0"/>
              <a:t>vier</a:t>
            </a:r>
            <a:r>
              <a:rPr lang="en-US" dirty="0" smtClean="0"/>
              <a:t> </a:t>
            </a:r>
            <a:r>
              <a:rPr lang="en-US" dirty="0" err="1" smtClean="0"/>
              <a:t>Kerzen</a:t>
            </a:r>
            <a:endParaRPr lang="ru-RU" dirty="0" smtClean="0"/>
          </a:p>
          <a:p>
            <a:endParaRPr lang="ru-RU" dirty="0" smtClean="0"/>
          </a:p>
          <a:p>
            <a:endParaRPr lang="ru-RU" dirty="0"/>
          </a:p>
        </p:txBody>
      </p:sp>
      <p:pic>
        <p:nvPicPr>
          <p:cNvPr id="7" name="Рисунок 6" descr="Адвент.jpg"/>
          <p:cNvPicPr>
            <a:picLocks noChangeAspect="1"/>
          </p:cNvPicPr>
          <p:nvPr/>
        </p:nvPicPr>
        <p:blipFill>
          <a:blip r:embed="rId2" cstate="print"/>
          <a:stretch>
            <a:fillRect/>
          </a:stretch>
        </p:blipFill>
        <p:spPr>
          <a:xfrm>
            <a:off x="6142360" y="2572544"/>
            <a:ext cx="6599163" cy="554461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Weihnachten"/>
          <p:cNvSpPr txBox="1">
            <a:spLocks noGrp="1"/>
          </p:cNvSpPr>
          <p:nvPr>
            <p:ph type="title"/>
          </p:nvPr>
        </p:nvSpPr>
        <p:spPr>
          <a:xfrm>
            <a:off x="1231900" y="31800"/>
            <a:ext cx="11137900" cy="1244600"/>
          </a:xfrm>
          <a:prstGeom prst="rect">
            <a:avLst/>
          </a:prstGeom>
        </p:spPr>
        <p:txBody>
          <a:bodyPr/>
          <a:lstStyle/>
          <a:p>
            <a:r>
              <a:rPr dirty="0" err="1"/>
              <a:t>Weihnachten</a:t>
            </a:r>
            <a:endParaRPr dirty="0"/>
          </a:p>
        </p:txBody>
      </p:sp>
      <p:sp>
        <p:nvSpPr>
          <p:cNvPr id="198" name="Body"/>
          <p:cNvSpPr txBox="1">
            <a:spLocks noGrp="1"/>
          </p:cNvSpPr>
          <p:nvPr>
            <p:ph type="body" sz="half" idx="1"/>
          </p:nvPr>
        </p:nvSpPr>
        <p:spPr>
          <a:xfrm>
            <a:off x="885776" y="6873280"/>
            <a:ext cx="11881320" cy="2880320"/>
          </a:xfrm>
          <a:prstGeom prst="rect">
            <a:avLst/>
          </a:prstGeom>
        </p:spPr>
        <p:txBody>
          <a:bodyPr>
            <a:normAutofit fontScale="85000" lnSpcReduction="10000"/>
          </a:bodyPr>
          <a:lstStyle/>
          <a:p>
            <a:pPr marL="0" indent="0" algn="ctr">
              <a:buNone/>
            </a:pPr>
            <a:r>
              <a:rPr lang="en-US" dirty="0" smtClean="0"/>
              <a:t>Das </a:t>
            </a:r>
            <a:r>
              <a:rPr lang="en-US" dirty="0" err="1" smtClean="0"/>
              <a:t>schönste</a:t>
            </a:r>
            <a:r>
              <a:rPr lang="en-US" dirty="0" smtClean="0"/>
              <a:t> und </a:t>
            </a:r>
            <a:r>
              <a:rPr lang="en-US" dirty="0" err="1" smtClean="0"/>
              <a:t>erwarteste</a:t>
            </a:r>
            <a:r>
              <a:rPr lang="en-US" dirty="0" smtClean="0"/>
              <a:t> Fest des </a:t>
            </a:r>
            <a:r>
              <a:rPr lang="en-US" dirty="0" err="1" smtClean="0"/>
              <a:t>Jahres</a:t>
            </a:r>
            <a:r>
              <a:rPr lang="en-US" dirty="0" smtClean="0"/>
              <a:t> </a:t>
            </a:r>
            <a:r>
              <a:rPr lang="en-US" dirty="0" err="1" smtClean="0"/>
              <a:t>ist</a:t>
            </a:r>
            <a:r>
              <a:rPr lang="en-US" dirty="0" smtClean="0"/>
              <a:t> </a:t>
            </a:r>
            <a:r>
              <a:rPr lang="en-US" dirty="0" err="1" smtClean="0"/>
              <a:t>Weihnachten</a:t>
            </a:r>
            <a:r>
              <a:rPr lang="en-US" dirty="0" smtClean="0"/>
              <a:t>. </a:t>
            </a:r>
            <a:r>
              <a:rPr lang="en-US" dirty="0" err="1" smtClean="0"/>
              <a:t>Überall</a:t>
            </a:r>
            <a:r>
              <a:rPr lang="en-US" dirty="0" smtClean="0"/>
              <a:t> </a:t>
            </a:r>
            <a:r>
              <a:rPr lang="en-US" dirty="0" err="1" smtClean="0"/>
              <a:t>sind</a:t>
            </a:r>
            <a:r>
              <a:rPr lang="en-US" dirty="0" smtClean="0"/>
              <a:t> </a:t>
            </a:r>
            <a:r>
              <a:rPr lang="en-US" dirty="0" err="1" smtClean="0"/>
              <a:t>große</a:t>
            </a:r>
            <a:r>
              <a:rPr lang="en-US" dirty="0" smtClean="0"/>
              <a:t> </a:t>
            </a:r>
            <a:r>
              <a:rPr lang="en-US" dirty="0" err="1" smtClean="0"/>
              <a:t>Weihnachtstannen</a:t>
            </a:r>
            <a:r>
              <a:rPr lang="en-US" dirty="0" smtClean="0"/>
              <a:t> </a:t>
            </a:r>
            <a:r>
              <a:rPr lang="en-US" dirty="0" err="1" smtClean="0"/>
              <a:t>zu</a:t>
            </a:r>
            <a:r>
              <a:rPr lang="en-US" dirty="0" smtClean="0"/>
              <a:t> </a:t>
            </a:r>
            <a:r>
              <a:rPr lang="en-US" dirty="0" err="1" smtClean="0"/>
              <a:t>sehen</a:t>
            </a:r>
            <a:r>
              <a:rPr lang="en-US" dirty="0" smtClean="0"/>
              <a:t>. </a:t>
            </a:r>
            <a:r>
              <a:rPr lang="en-US" dirty="0" err="1" smtClean="0"/>
              <a:t>Weihnachten</a:t>
            </a:r>
            <a:r>
              <a:rPr lang="en-US" dirty="0" smtClean="0"/>
              <a:t> </a:t>
            </a:r>
            <a:r>
              <a:rPr lang="en-US" dirty="0" err="1" smtClean="0"/>
              <a:t>kommt</a:t>
            </a:r>
            <a:r>
              <a:rPr lang="en-US" dirty="0" smtClean="0"/>
              <a:t> um </a:t>
            </a:r>
            <a:r>
              <a:rPr lang="en-US" dirty="0" err="1" smtClean="0"/>
              <a:t>Mitternacht</a:t>
            </a:r>
            <a:r>
              <a:rPr lang="en-US" dirty="0" smtClean="0"/>
              <a:t> am 25. </a:t>
            </a:r>
            <a:r>
              <a:rPr lang="en-US" dirty="0" err="1" smtClean="0"/>
              <a:t>Dezember</a:t>
            </a:r>
            <a:r>
              <a:rPr lang="en-US" dirty="0" smtClean="0"/>
              <a:t>. </a:t>
            </a:r>
            <a:r>
              <a:rPr lang="en-US" dirty="0" err="1" smtClean="0"/>
              <a:t>Gl</a:t>
            </a:r>
            <a:r>
              <a:rPr lang="en-US" dirty="0" err="1" smtClean="0">
                <a:cs typeface="Calibri"/>
              </a:rPr>
              <a:t>äubige</a:t>
            </a:r>
            <a:r>
              <a:rPr lang="en-US" dirty="0" smtClean="0">
                <a:cs typeface="Calibri"/>
              </a:rPr>
              <a:t> Menschen </a:t>
            </a:r>
            <a:r>
              <a:rPr lang="en-US" dirty="0" err="1" smtClean="0">
                <a:cs typeface="Calibri"/>
              </a:rPr>
              <a:t>gehen</a:t>
            </a:r>
            <a:r>
              <a:rPr lang="en-US" dirty="0" smtClean="0">
                <a:cs typeface="Calibri"/>
              </a:rPr>
              <a:t> </a:t>
            </a:r>
            <a:r>
              <a:rPr lang="en-US" dirty="0" err="1" smtClean="0">
                <a:cs typeface="Calibri"/>
              </a:rPr>
              <a:t>zur</a:t>
            </a:r>
            <a:r>
              <a:rPr lang="en-US" dirty="0" smtClean="0">
                <a:cs typeface="Calibri"/>
              </a:rPr>
              <a:t> </a:t>
            </a:r>
            <a:r>
              <a:rPr lang="en-US" dirty="0" err="1" smtClean="0">
                <a:cs typeface="Calibri"/>
              </a:rPr>
              <a:t>Christmesse</a:t>
            </a:r>
            <a:r>
              <a:rPr lang="en-US" dirty="0" smtClean="0">
                <a:cs typeface="Calibri"/>
              </a:rPr>
              <a:t> in die </a:t>
            </a:r>
            <a:r>
              <a:rPr lang="en-US" dirty="0" err="1" smtClean="0">
                <a:cs typeface="Calibri"/>
              </a:rPr>
              <a:t>Kirche</a:t>
            </a:r>
            <a:r>
              <a:rPr lang="en-US" dirty="0" smtClean="0">
                <a:cs typeface="Calibri"/>
              </a:rPr>
              <a:t>.</a:t>
            </a:r>
            <a:r>
              <a:rPr lang="en-US" dirty="0"/>
              <a:t> </a:t>
            </a:r>
            <a:br>
              <a:rPr lang="en-US" dirty="0"/>
            </a:br>
            <a:r>
              <a:rPr lang="en-US" dirty="0" smtClean="0"/>
              <a:t>Am </a:t>
            </a:r>
            <a:r>
              <a:rPr lang="en-US" dirty="0" err="1" smtClean="0"/>
              <a:t>n</a:t>
            </a:r>
            <a:r>
              <a:rPr lang="en-US" dirty="0" err="1" smtClean="0">
                <a:cs typeface="Calibri"/>
              </a:rPr>
              <a:t>ächsten</a:t>
            </a:r>
            <a:r>
              <a:rPr lang="en-US" dirty="0" smtClean="0">
                <a:cs typeface="Calibri"/>
              </a:rPr>
              <a:t> </a:t>
            </a:r>
            <a:r>
              <a:rPr lang="en-US" dirty="0" err="1" smtClean="0">
                <a:cs typeface="Calibri"/>
              </a:rPr>
              <a:t>Morgen</a:t>
            </a:r>
            <a:r>
              <a:rPr lang="en-US" dirty="0" smtClean="0">
                <a:cs typeface="Calibri"/>
              </a:rPr>
              <a:t> </a:t>
            </a:r>
            <a:r>
              <a:rPr lang="en-US" dirty="0" err="1" smtClean="0">
                <a:cs typeface="Calibri"/>
              </a:rPr>
              <a:t>gibt</a:t>
            </a:r>
            <a:r>
              <a:rPr lang="en-US" dirty="0" smtClean="0">
                <a:cs typeface="Calibri"/>
              </a:rPr>
              <a:t> </a:t>
            </a:r>
            <a:r>
              <a:rPr lang="en-US" dirty="0" err="1" smtClean="0">
                <a:cs typeface="Calibri"/>
              </a:rPr>
              <a:t>es</a:t>
            </a:r>
            <a:r>
              <a:rPr lang="en-US" dirty="0" smtClean="0">
                <a:cs typeface="Calibri"/>
              </a:rPr>
              <a:t> </a:t>
            </a:r>
            <a:r>
              <a:rPr lang="en-US" dirty="0" err="1" smtClean="0">
                <a:cs typeface="Calibri"/>
              </a:rPr>
              <a:t>feierliches</a:t>
            </a:r>
            <a:r>
              <a:rPr lang="en-US" dirty="0" smtClean="0">
                <a:cs typeface="Calibri"/>
              </a:rPr>
              <a:t> Essen.</a:t>
            </a:r>
            <a:r>
              <a:rPr lang="en-US" dirty="0" smtClean="0"/>
              <a:t> Das Symbol des </a:t>
            </a:r>
            <a:r>
              <a:rPr lang="en-US" dirty="0" err="1" smtClean="0"/>
              <a:t>Festes</a:t>
            </a:r>
            <a:r>
              <a:rPr lang="en-US" dirty="0" smtClean="0"/>
              <a:t> </a:t>
            </a:r>
            <a:r>
              <a:rPr lang="en-US" dirty="0" err="1" smtClean="0"/>
              <a:t>ist</a:t>
            </a:r>
            <a:r>
              <a:rPr lang="en-US" dirty="0" smtClean="0"/>
              <a:t> die </a:t>
            </a:r>
            <a:r>
              <a:rPr lang="en-US" dirty="0" err="1" smtClean="0"/>
              <a:t>Weihnachtsgans</a:t>
            </a:r>
            <a:endParaRPr lang="ru-RU" dirty="0" smtClean="0"/>
          </a:p>
          <a:p>
            <a:endParaRPr dirty="0"/>
          </a:p>
        </p:txBody>
      </p:sp>
      <p:grpSp>
        <p:nvGrpSpPr>
          <p:cNvPr id="201" name="0_d230a_8851e1eb_orig.jpg"/>
          <p:cNvGrpSpPr/>
          <p:nvPr/>
        </p:nvGrpSpPr>
        <p:grpSpPr>
          <a:xfrm>
            <a:off x="2325936" y="1420416"/>
            <a:ext cx="8718996" cy="4857700"/>
            <a:chOff x="0" y="0"/>
            <a:chExt cx="8001000" cy="4976394"/>
          </a:xfrm>
        </p:grpSpPr>
        <p:pic>
          <p:nvPicPr>
            <p:cNvPr id="200" name="0_d230a_8851e1eb_orig.jpg" descr="0_d230a_8851e1eb_orig.jpg"/>
            <p:cNvPicPr>
              <a:picLocks noChangeAspect="1"/>
            </p:cNvPicPr>
            <p:nvPr/>
          </p:nvPicPr>
          <p:blipFill>
            <a:blip r:embed="rId2" cstate="print">
              <a:extLst/>
            </a:blip>
            <a:stretch>
              <a:fillRect/>
            </a:stretch>
          </p:blipFill>
          <p:spPr>
            <a:xfrm>
              <a:off x="88900" y="50800"/>
              <a:ext cx="7823200" cy="4735095"/>
            </a:xfrm>
            <a:prstGeom prst="rect">
              <a:avLst/>
            </a:prstGeom>
            <a:ln>
              <a:noFill/>
            </a:ln>
            <a:effectLst/>
          </p:spPr>
        </p:pic>
        <p:pic>
          <p:nvPicPr>
            <p:cNvPr id="199" name="0_d230a_8851e1eb_orig.jpg" descr="0_d230a_8851e1eb_orig.jpg"/>
            <p:cNvPicPr>
              <a:picLocks/>
            </p:cNvPicPr>
            <p:nvPr/>
          </p:nvPicPr>
          <p:blipFill>
            <a:blip r:embed="rId3" cstate="print">
              <a:extLst/>
            </a:blip>
            <a:stretch>
              <a:fillRect/>
            </a:stretch>
          </p:blipFill>
          <p:spPr>
            <a:xfrm>
              <a:off x="0" y="0"/>
              <a:ext cx="8001000" cy="4976395"/>
            </a:xfrm>
            <a:prstGeom prst="rect">
              <a:avLst/>
            </a:prstGeom>
            <a:effectLst/>
          </p:spPr>
        </p:pic>
      </p:gr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smtClean="0"/>
              <a:t>Danke</a:t>
            </a:r>
            <a:r>
              <a:rPr lang="en-US" dirty="0" smtClean="0"/>
              <a:t> </a:t>
            </a:r>
            <a:r>
              <a:rPr lang="en-US" dirty="0" err="1" smtClean="0">
                <a:latin typeface="+mj-lt"/>
              </a:rPr>
              <a:t>f</a:t>
            </a:r>
            <a:r>
              <a:rPr lang="en-US" dirty="0" err="1" smtClean="0">
                <a:latin typeface="+mj-lt"/>
                <a:cs typeface="Times New Roman"/>
              </a:rPr>
              <a:t>Ür</a:t>
            </a:r>
            <a:r>
              <a:rPr lang="en-US" dirty="0" smtClean="0">
                <a:latin typeface="+mj-lt"/>
                <a:cs typeface="Times New Roman"/>
              </a:rPr>
              <a:t> die </a:t>
            </a:r>
            <a:r>
              <a:rPr lang="en-US" dirty="0" err="1" smtClean="0">
                <a:latin typeface="+mj-lt"/>
                <a:cs typeface="Times New Roman"/>
              </a:rPr>
              <a:t>aufmerksamkeit</a:t>
            </a:r>
            <a:r>
              <a:rPr lang="ru-RU" smtClean="0">
                <a:latin typeface="+mj-lt"/>
                <a:cs typeface="Times New Roman"/>
              </a:rPr>
              <a:t>!</a:t>
            </a:r>
            <a:endParaRPr lang="ru-RU" dirty="0">
              <a:latin typeface="+mj-lt"/>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9712" y="-379784"/>
            <a:ext cx="12293600" cy="2438400"/>
          </a:xfrm>
        </p:spPr>
        <p:txBody>
          <a:bodyPr/>
          <a:lstStyle/>
          <a:p>
            <a:r>
              <a:rPr lang="en-US" dirty="0" smtClean="0"/>
              <a:t>SILVESTER</a:t>
            </a:r>
            <a:endParaRPr lang="ru-RU" dirty="0"/>
          </a:p>
        </p:txBody>
      </p:sp>
      <p:sp>
        <p:nvSpPr>
          <p:cNvPr id="4" name="TextBox 3"/>
          <p:cNvSpPr txBox="1"/>
          <p:nvPr/>
        </p:nvSpPr>
        <p:spPr>
          <a:xfrm>
            <a:off x="381720" y="6965032"/>
            <a:ext cx="12335048"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dirty="0" smtClean="0"/>
              <a:t>Es </a:t>
            </a:r>
            <a:r>
              <a:rPr lang="en-US" dirty="0" err="1" smtClean="0"/>
              <a:t>gibt</a:t>
            </a:r>
            <a:r>
              <a:rPr lang="en-US" dirty="0" smtClean="0"/>
              <a:t> in Bayern </a:t>
            </a:r>
            <a:r>
              <a:rPr lang="en-US" dirty="0" err="1" smtClean="0"/>
              <a:t>viele</a:t>
            </a:r>
            <a:r>
              <a:rPr lang="en-US" dirty="0" smtClean="0"/>
              <a:t> </a:t>
            </a:r>
            <a:r>
              <a:rPr lang="en-US" dirty="0" err="1" smtClean="0"/>
              <a:t>Feste</a:t>
            </a:r>
            <a:r>
              <a:rPr lang="en-US" dirty="0" smtClean="0"/>
              <a:t>, </a:t>
            </a:r>
            <a:r>
              <a:rPr lang="en-US" dirty="0" err="1" smtClean="0"/>
              <a:t>sowohl</a:t>
            </a:r>
            <a:r>
              <a:rPr lang="en-US" dirty="0" smtClean="0"/>
              <a:t> </a:t>
            </a:r>
            <a:r>
              <a:rPr lang="en-US" dirty="0" err="1" smtClean="0"/>
              <a:t>religi</a:t>
            </a:r>
            <a:r>
              <a:rPr lang="ru-RU" dirty="0" err="1" smtClean="0">
                <a:cs typeface="Times New Roman"/>
              </a:rPr>
              <a:t>ӧ</a:t>
            </a:r>
            <a:r>
              <a:rPr lang="en-US" dirty="0" smtClean="0">
                <a:cs typeface="Times New Roman"/>
              </a:rPr>
              <a:t>se, </a:t>
            </a:r>
            <a:r>
              <a:rPr lang="en-US" dirty="0" err="1" smtClean="0">
                <a:cs typeface="Times New Roman"/>
              </a:rPr>
              <a:t>als</a:t>
            </a:r>
            <a:r>
              <a:rPr lang="en-US" dirty="0" smtClean="0">
                <a:cs typeface="Times New Roman"/>
              </a:rPr>
              <a:t> </a:t>
            </a:r>
            <a:r>
              <a:rPr lang="en-US" dirty="0" err="1" smtClean="0">
                <a:cs typeface="Times New Roman"/>
              </a:rPr>
              <a:t>auch</a:t>
            </a:r>
            <a:r>
              <a:rPr lang="en-US" dirty="0" smtClean="0">
                <a:cs typeface="Times New Roman"/>
              </a:rPr>
              <a:t> </a:t>
            </a:r>
            <a:r>
              <a:rPr lang="en-US" dirty="0" err="1" smtClean="0">
                <a:cs typeface="Times New Roman"/>
              </a:rPr>
              <a:t>volkst</a:t>
            </a:r>
            <a:r>
              <a:rPr lang="en-US" dirty="0" err="1" smtClean="0">
                <a:cs typeface="Calibri"/>
              </a:rPr>
              <a:t>ü</a:t>
            </a:r>
            <a:r>
              <a:rPr lang="en-US" dirty="0" err="1" smtClean="0">
                <a:cs typeface="Times New Roman"/>
              </a:rPr>
              <a:t>mliche</a:t>
            </a:r>
            <a:r>
              <a:rPr lang="en-US" dirty="0" smtClean="0">
                <a:cs typeface="Times New Roman"/>
              </a:rPr>
              <a:t>. </a:t>
            </a:r>
            <a:r>
              <a:rPr lang="en-US" dirty="0" err="1">
                <a:cs typeface="Times New Roman"/>
              </a:rPr>
              <a:t>Ü</a:t>
            </a:r>
            <a:r>
              <a:rPr lang="en-US" dirty="0" err="1" smtClean="0">
                <a:cs typeface="Times New Roman"/>
              </a:rPr>
              <a:t>berall</a:t>
            </a:r>
            <a:r>
              <a:rPr lang="en-US" dirty="0" smtClean="0">
                <a:cs typeface="Times New Roman"/>
              </a:rPr>
              <a:t> in der Welt </a:t>
            </a:r>
            <a:r>
              <a:rPr lang="en-US" dirty="0" err="1" smtClean="0">
                <a:cs typeface="Times New Roman"/>
              </a:rPr>
              <a:t>beginnt</a:t>
            </a:r>
            <a:r>
              <a:rPr lang="en-US" dirty="0" smtClean="0">
                <a:cs typeface="Times New Roman"/>
              </a:rPr>
              <a:t> am 31.Dezember um </a:t>
            </a:r>
            <a:r>
              <a:rPr lang="en-US" dirty="0" err="1" smtClean="0">
                <a:cs typeface="Times New Roman"/>
              </a:rPr>
              <a:t>Mitternacht</a:t>
            </a:r>
            <a:r>
              <a:rPr lang="en-US" dirty="0" smtClean="0">
                <a:cs typeface="Times New Roman"/>
              </a:rPr>
              <a:t> das </a:t>
            </a:r>
            <a:r>
              <a:rPr lang="en-US" dirty="0" err="1" smtClean="0">
                <a:cs typeface="Times New Roman"/>
              </a:rPr>
              <a:t>Neujahr</a:t>
            </a:r>
            <a:r>
              <a:rPr lang="en-US" dirty="0" smtClean="0">
                <a:cs typeface="Times New Roman"/>
              </a:rPr>
              <a:t>. Bayern </a:t>
            </a:r>
            <a:r>
              <a:rPr lang="en-US" dirty="0" err="1" smtClean="0">
                <a:cs typeface="Times New Roman"/>
              </a:rPr>
              <a:t>ist</a:t>
            </a:r>
            <a:r>
              <a:rPr lang="en-US" dirty="0" smtClean="0">
                <a:cs typeface="Times New Roman"/>
              </a:rPr>
              <a:t> </a:t>
            </a:r>
            <a:r>
              <a:rPr lang="en-US" dirty="0" err="1" smtClean="0">
                <a:cs typeface="Times New Roman"/>
              </a:rPr>
              <a:t>keine</a:t>
            </a:r>
            <a:r>
              <a:rPr lang="en-US" dirty="0" smtClean="0">
                <a:cs typeface="Times New Roman"/>
              </a:rPr>
              <a:t> </a:t>
            </a:r>
            <a:r>
              <a:rPr lang="en-US" dirty="0" err="1" smtClean="0">
                <a:cs typeface="Times New Roman"/>
              </a:rPr>
              <a:t>Ausnahme</a:t>
            </a:r>
            <a:r>
              <a:rPr lang="en-US" dirty="0" smtClean="0">
                <a:cs typeface="Times New Roman"/>
              </a:rPr>
              <a:t>.</a:t>
            </a:r>
            <a:r>
              <a:rPr lang="ru-RU" dirty="0" smtClean="0">
                <a:cs typeface="Times New Roman"/>
              </a:rPr>
              <a:t> </a:t>
            </a:r>
            <a:r>
              <a:rPr lang="en-US" dirty="0" smtClean="0">
                <a:cs typeface="Times New Roman"/>
              </a:rPr>
              <a:t>Am 1. </a:t>
            </a:r>
            <a:r>
              <a:rPr lang="en-US" dirty="0" err="1" smtClean="0">
                <a:cs typeface="Times New Roman"/>
              </a:rPr>
              <a:t>Januar</a:t>
            </a:r>
            <a:r>
              <a:rPr lang="en-US" dirty="0" smtClean="0">
                <a:cs typeface="Times New Roman"/>
              </a:rPr>
              <a:t> </a:t>
            </a:r>
            <a:r>
              <a:rPr lang="en-US" dirty="0" err="1" smtClean="0">
                <a:cs typeface="Times New Roman"/>
              </a:rPr>
              <a:t>feiern</a:t>
            </a:r>
            <a:r>
              <a:rPr lang="en-US" dirty="0" smtClean="0">
                <a:cs typeface="Times New Roman"/>
              </a:rPr>
              <a:t> die Menschen </a:t>
            </a:r>
            <a:r>
              <a:rPr lang="en-US" dirty="0" err="1" smtClean="0">
                <a:cs typeface="Times New Roman"/>
              </a:rPr>
              <a:t>diesen</a:t>
            </a:r>
            <a:r>
              <a:rPr lang="ru-RU" dirty="0">
                <a:cs typeface="Times New Roman"/>
              </a:rPr>
              <a:t> </a:t>
            </a:r>
            <a:r>
              <a:rPr lang="en-US" dirty="0" smtClean="0">
                <a:cs typeface="Times New Roman"/>
              </a:rPr>
              <a:t>Tag </a:t>
            </a:r>
            <a:endParaRPr kumimoji="0" lang="ru-RU" sz="3600" b="0" i="0" u="none" strike="noStrike" cap="none" spc="0" normalizeH="0" baseline="0" dirty="0">
              <a:ln>
                <a:noFill/>
              </a:ln>
              <a:solidFill>
                <a:srgbClr val="535353"/>
              </a:solidFill>
              <a:effectLst/>
              <a:uFillTx/>
              <a:sym typeface="Gill Sans Light"/>
            </a:endParaRPr>
          </a:p>
        </p:txBody>
      </p:sp>
      <p:pic>
        <p:nvPicPr>
          <p:cNvPr id="5" name="Рисунок 4" descr="новый год.jpg"/>
          <p:cNvPicPr>
            <a:picLocks noChangeAspect="1"/>
          </p:cNvPicPr>
          <p:nvPr/>
        </p:nvPicPr>
        <p:blipFill>
          <a:blip r:embed="rId3" cstate="print"/>
          <a:stretch>
            <a:fillRect/>
          </a:stretch>
        </p:blipFill>
        <p:spPr>
          <a:xfrm>
            <a:off x="2037904" y="1492424"/>
            <a:ext cx="8881814" cy="5087803"/>
          </a:xfrm>
          <a:prstGeom prst="rect">
            <a:avLst/>
          </a:prstGeom>
        </p:spPr>
      </p:pic>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Nach der Feier des neuen Jahres, der erste Feiertag, der traditionell in Bayern offiziell gefeiert wird - &quot;Day of Three Kings&quot;. 6. Januar. In der orthodoxen Tradition Epiphanie. Der Ursprung des Urlaubs ist mit der Legende verbunden, dass drei magische Könige - Caspar, Balthasar und Melchior - den Bethlehemstern sahen, der an den Ort der Geburt Christi eilte, um Geschenke zu geben."/>
          <p:cNvSpPr txBox="1">
            <a:spLocks noGrp="1"/>
          </p:cNvSpPr>
          <p:nvPr>
            <p:ph type="body" idx="14"/>
          </p:nvPr>
        </p:nvSpPr>
        <p:spPr>
          <a:xfrm>
            <a:off x="315764" y="6743201"/>
            <a:ext cx="12551072" cy="2564805"/>
          </a:xfrm>
          <a:prstGeom prst="rect">
            <a:avLst/>
          </a:prstGeom>
        </p:spPr>
        <p:txBody>
          <a:bodyPr/>
          <a:lstStyle/>
          <a:p>
            <a:r>
              <a:rPr sz="3200" dirty="0" err="1" smtClean="0"/>
              <a:t>Nac</a:t>
            </a:r>
            <a:r>
              <a:rPr lang="en-US" sz="3200" dirty="0" err="1" smtClean="0"/>
              <a:t>h</a:t>
            </a:r>
            <a:r>
              <a:rPr lang="en-US" sz="3200" dirty="0" smtClean="0"/>
              <a:t> </a:t>
            </a:r>
            <a:r>
              <a:rPr lang="en-US" sz="3200" dirty="0" err="1" smtClean="0"/>
              <a:t>dem</a:t>
            </a:r>
            <a:r>
              <a:rPr lang="en-US" sz="3200" dirty="0" smtClean="0"/>
              <a:t> </a:t>
            </a:r>
            <a:r>
              <a:rPr lang="en-US" sz="3200" dirty="0" err="1" smtClean="0"/>
              <a:t>Neu</a:t>
            </a:r>
            <a:r>
              <a:rPr lang="en-US" sz="3200" dirty="0" err="1"/>
              <a:t>j</a:t>
            </a:r>
            <a:r>
              <a:rPr sz="3200" dirty="0" err="1" smtClean="0"/>
              <a:t>ahr</a:t>
            </a:r>
            <a:r>
              <a:rPr lang="en-US" sz="3200" dirty="0" smtClean="0"/>
              <a:t> </a:t>
            </a:r>
            <a:r>
              <a:rPr lang="en-US" sz="3200" dirty="0" err="1" smtClean="0"/>
              <a:t>kommt</a:t>
            </a:r>
            <a:r>
              <a:rPr sz="3200" dirty="0" smtClean="0"/>
              <a:t> der</a:t>
            </a:r>
            <a:r>
              <a:rPr lang="en-US" sz="3200" dirty="0" smtClean="0"/>
              <a:t> </a:t>
            </a:r>
            <a:r>
              <a:rPr lang="ru-RU" sz="3200" dirty="0" smtClean="0"/>
              <a:t>«</a:t>
            </a:r>
            <a:r>
              <a:rPr lang="en-US" sz="3200" dirty="0" smtClean="0"/>
              <a:t>Tag</a:t>
            </a:r>
            <a:r>
              <a:rPr lang="ru-RU" sz="3200" dirty="0" smtClean="0"/>
              <a:t> </a:t>
            </a:r>
            <a:r>
              <a:rPr lang="en-US" sz="3200" dirty="0" smtClean="0"/>
              <a:t>der </a:t>
            </a:r>
            <a:r>
              <a:rPr lang="en-US" sz="3200" dirty="0" err="1" smtClean="0"/>
              <a:t>Drei</a:t>
            </a:r>
            <a:r>
              <a:rPr lang="en-US" sz="3200" dirty="0" smtClean="0"/>
              <a:t> </a:t>
            </a:r>
            <a:r>
              <a:rPr lang="en-US" sz="3200" dirty="0" err="1" smtClean="0">
                <a:latin typeface="+mj-lt"/>
              </a:rPr>
              <a:t>K</a:t>
            </a:r>
            <a:r>
              <a:rPr lang="en-US" sz="3200" dirty="0" err="1" smtClean="0">
                <a:latin typeface="+mj-lt"/>
                <a:cs typeface="Calibri"/>
              </a:rPr>
              <a:t>önige</a:t>
            </a:r>
            <a:r>
              <a:rPr lang="ru-RU" sz="3200" dirty="0" smtClean="0">
                <a:latin typeface="+mj-lt"/>
                <a:cs typeface="Calibri"/>
              </a:rPr>
              <a:t>»</a:t>
            </a:r>
            <a:r>
              <a:rPr lang="en-US" sz="3200" dirty="0" smtClean="0">
                <a:latin typeface="+mj-lt"/>
                <a:cs typeface="Calibri"/>
              </a:rPr>
              <a:t>, </a:t>
            </a:r>
            <a:r>
              <a:rPr lang="en-US" sz="3200" dirty="0" err="1" smtClean="0">
                <a:latin typeface="+mj-lt"/>
                <a:cs typeface="Calibri"/>
              </a:rPr>
              <a:t>im</a:t>
            </a:r>
            <a:r>
              <a:rPr lang="en-US" sz="3200" dirty="0" smtClean="0">
                <a:latin typeface="+mj-lt"/>
                <a:cs typeface="Calibri"/>
              </a:rPr>
              <a:t> </a:t>
            </a:r>
            <a:r>
              <a:rPr lang="en-US" sz="3200" dirty="0" err="1" smtClean="0">
                <a:latin typeface="+mj-lt"/>
                <a:cs typeface="Calibri"/>
              </a:rPr>
              <a:t>Volke</a:t>
            </a:r>
            <a:r>
              <a:rPr lang="en-US" sz="3200" dirty="0">
                <a:latin typeface="+mj-lt"/>
                <a:cs typeface="Calibri"/>
              </a:rPr>
              <a:t> </a:t>
            </a:r>
            <a:r>
              <a:rPr lang="en-US" sz="3200" dirty="0" err="1" smtClean="0">
                <a:latin typeface="+mj-lt"/>
                <a:cs typeface="Calibri"/>
              </a:rPr>
              <a:t>Epiphanie</a:t>
            </a:r>
            <a:r>
              <a:rPr lang="en-US" sz="3200" dirty="0">
                <a:latin typeface="+mj-lt"/>
                <a:cs typeface="Calibri"/>
              </a:rPr>
              <a:t> </a:t>
            </a:r>
            <a:r>
              <a:rPr lang="en-US" sz="3200" dirty="0" err="1" smtClean="0">
                <a:latin typeface="+mj-lt"/>
                <a:cs typeface="Calibri"/>
              </a:rPr>
              <a:t>genannt</a:t>
            </a:r>
            <a:r>
              <a:rPr lang="en-US" sz="3200" dirty="0" smtClean="0">
                <a:latin typeface="+mj-lt"/>
              </a:rPr>
              <a:t>,</a:t>
            </a:r>
            <a:r>
              <a:rPr sz="3200" dirty="0" smtClean="0"/>
              <a:t> </a:t>
            </a:r>
            <a:r>
              <a:rPr sz="3200" dirty="0"/>
              <a:t>der </a:t>
            </a:r>
            <a:r>
              <a:rPr sz="3200" dirty="0" err="1" smtClean="0"/>
              <a:t>traditionell</a:t>
            </a:r>
            <a:r>
              <a:rPr lang="en-US" sz="3200" dirty="0" smtClean="0"/>
              <a:t> am 6. </a:t>
            </a:r>
            <a:r>
              <a:rPr lang="en-US" sz="3200" dirty="0" err="1" smtClean="0"/>
              <a:t>Januar</a:t>
            </a:r>
            <a:r>
              <a:rPr sz="3200" dirty="0" smtClean="0"/>
              <a:t> </a:t>
            </a:r>
            <a:r>
              <a:rPr sz="3200" dirty="0"/>
              <a:t>in </a:t>
            </a:r>
            <a:r>
              <a:rPr sz="3200" dirty="0" smtClean="0"/>
              <a:t>Bayern </a:t>
            </a:r>
            <a:r>
              <a:rPr sz="3200" dirty="0" err="1"/>
              <a:t>gefeiert</a:t>
            </a:r>
            <a:r>
              <a:rPr sz="3200" dirty="0"/>
              <a:t> </a:t>
            </a:r>
            <a:r>
              <a:rPr sz="3200" dirty="0" err="1" smtClean="0"/>
              <a:t>wird</a:t>
            </a:r>
            <a:r>
              <a:rPr lang="en-US" sz="3200" dirty="0"/>
              <a:t>.</a:t>
            </a:r>
            <a:r>
              <a:rPr sz="3200" dirty="0" smtClean="0"/>
              <a:t> </a:t>
            </a:r>
            <a:r>
              <a:rPr lang="en-US" sz="3200" dirty="0" err="1" smtClean="0"/>
              <a:t>Laut</a:t>
            </a:r>
            <a:r>
              <a:rPr lang="en-US" sz="3200" dirty="0" smtClean="0"/>
              <a:t> der</a:t>
            </a:r>
            <a:r>
              <a:rPr sz="3200" dirty="0" smtClean="0"/>
              <a:t> </a:t>
            </a:r>
            <a:r>
              <a:rPr sz="3200" dirty="0" err="1" smtClean="0"/>
              <a:t>Legende</a:t>
            </a:r>
            <a:r>
              <a:rPr lang="en-US" sz="3200" dirty="0" smtClean="0"/>
              <a:t> </a:t>
            </a:r>
            <a:r>
              <a:rPr lang="en-US" sz="3200" dirty="0" err="1" smtClean="0"/>
              <a:t>sahen</a:t>
            </a:r>
            <a:r>
              <a:rPr sz="3200" dirty="0" smtClean="0"/>
              <a:t> </a:t>
            </a:r>
            <a:r>
              <a:rPr sz="3200" dirty="0" err="1"/>
              <a:t>drei</a:t>
            </a:r>
            <a:r>
              <a:rPr sz="3200" dirty="0"/>
              <a:t> </a:t>
            </a:r>
            <a:r>
              <a:rPr sz="3200" dirty="0" err="1"/>
              <a:t>magische</a:t>
            </a:r>
            <a:r>
              <a:rPr sz="3200" dirty="0"/>
              <a:t> </a:t>
            </a:r>
            <a:r>
              <a:rPr sz="3200" dirty="0" err="1"/>
              <a:t>Könige</a:t>
            </a:r>
            <a:r>
              <a:rPr sz="3200" dirty="0"/>
              <a:t> - Caspar, </a:t>
            </a:r>
            <a:r>
              <a:rPr sz="3200" dirty="0" err="1"/>
              <a:t>Balthasar</a:t>
            </a:r>
            <a:r>
              <a:rPr sz="3200" dirty="0"/>
              <a:t> und Melchior </a:t>
            </a:r>
            <a:r>
              <a:rPr sz="3200" dirty="0" smtClean="0"/>
              <a:t> </a:t>
            </a:r>
            <a:r>
              <a:rPr sz="3200" dirty="0"/>
              <a:t>den </a:t>
            </a:r>
            <a:r>
              <a:rPr sz="3200" dirty="0" err="1" smtClean="0"/>
              <a:t>Bethlehemster</a:t>
            </a:r>
            <a:r>
              <a:rPr sz="3200" dirty="0" smtClean="0"/>
              <a:t>, </a:t>
            </a:r>
            <a:r>
              <a:rPr sz="3200" dirty="0"/>
              <a:t>der an den Ort der </a:t>
            </a:r>
            <a:r>
              <a:rPr lang="en-US" sz="3200" dirty="0" smtClean="0"/>
              <a:t>Christi-</a:t>
            </a:r>
            <a:r>
              <a:rPr sz="3200" dirty="0" err="1" smtClean="0"/>
              <a:t>Geburt</a:t>
            </a:r>
            <a:r>
              <a:rPr sz="3200" dirty="0" smtClean="0"/>
              <a:t>  </a:t>
            </a:r>
            <a:r>
              <a:rPr sz="3200" dirty="0" err="1"/>
              <a:t>eilte</a:t>
            </a:r>
            <a:r>
              <a:rPr sz="3200" dirty="0"/>
              <a:t>, </a:t>
            </a:r>
            <a:r>
              <a:rPr sz="3200" dirty="0" smtClean="0"/>
              <a:t>um</a:t>
            </a:r>
            <a:r>
              <a:rPr lang="en-US" sz="3200" dirty="0" smtClean="0"/>
              <a:t> </a:t>
            </a:r>
            <a:r>
              <a:rPr lang="en-US" sz="3200" dirty="0" err="1" smtClean="0"/>
              <a:t>Gaben</a:t>
            </a:r>
            <a:r>
              <a:rPr lang="en-US" sz="3200" dirty="0" smtClean="0"/>
              <a:t> </a:t>
            </a:r>
            <a:r>
              <a:rPr lang="en-US" sz="3200" dirty="0" err="1" smtClean="0"/>
              <a:t>zu</a:t>
            </a:r>
            <a:r>
              <a:rPr lang="en-US" sz="3200" dirty="0" smtClean="0"/>
              <a:t> </a:t>
            </a:r>
            <a:r>
              <a:rPr lang="en-US" sz="3200" dirty="0" err="1" smtClean="0"/>
              <a:t>schenken</a:t>
            </a:r>
            <a:endParaRPr sz="3200" dirty="0"/>
          </a:p>
        </p:txBody>
      </p:sp>
      <p:grpSp>
        <p:nvGrpSpPr>
          <p:cNvPr id="194" name="koenige3.jpeg"/>
          <p:cNvGrpSpPr/>
          <p:nvPr/>
        </p:nvGrpSpPr>
        <p:grpSpPr>
          <a:xfrm>
            <a:off x="3046016" y="1348408"/>
            <a:ext cx="7264400" cy="4959897"/>
            <a:chOff x="0" y="0"/>
            <a:chExt cx="7264400" cy="4959896"/>
          </a:xfrm>
        </p:grpSpPr>
        <p:pic>
          <p:nvPicPr>
            <p:cNvPr id="193" name="koenige3.jpeg" descr="koenige3.jpeg"/>
            <p:cNvPicPr>
              <a:picLocks noChangeAspect="1"/>
            </p:cNvPicPr>
            <p:nvPr/>
          </p:nvPicPr>
          <p:blipFill>
            <a:blip r:embed="rId2" cstate="print">
              <a:extLst/>
            </a:blip>
            <a:stretch>
              <a:fillRect/>
            </a:stretch>
          </p:blipFill>
          <p:spPr>
            <a:xfrm>
              <a:off x="88900" y="50800"/>
              <a:ext cx="7086600" cy="4718597"/>
            </a:xfrm>
            <a:prstGeom prst="rect">
              <a:avLst/>
            </a:prstGeom>
            <a:ln>
              <a:noFill/>
            </a:ln>
            <a:effectLst/>
          </p:spPr>
        </p:pic>
        <p:pic>
          <p:nvPicPr>
            <p:cNvPr id="192" name="koenige3.jpeg" descr="koenige3.jpeg"/>
            <p:cNvPicPr>
              <a:picLocks/>
            </p:cNvPicPr>
            <p:nvPr/>
          </p:nvPicPr>
          <p:blipFill>
            <a:blip r:embed="rId3" cstate="print">
              <a:extLst/>
            </a:blip>
            <a:stretch>
              <a:fillRect/>
            </a:stretch>
          </p:blipFill>
          <p:spPr>
            <a:xfrm>
              <a:off x="0" y="0"/>
              <a:ext cx="7264400" cy="4959897"/>
            </a:xfrm>
            <a:prstGeom prst="rect">
              <a:avLst/>
            </a:prstGeom>
            <a:effectLst/>
          </p:spPr>
        </p:pic>
      </p:grpSp>
      <p:sp>
        <p:nvSpPr>
          <p:cNvPr id="195" name="Tag der drei Könige"/>
          <p:cNvSpPr txBox="1"/>
          <p:nvPr/>
        </p:nvSpPr>
        <p:spPr>
          <a:xfrm>
            <a:off x="230585" y="11485"/>
            <a:ext cx="12721431" cy="121058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7200" cap="all"/>
            </a:lvl1pPr>
          </a:lstStyle>
          <a:p>
            <a:r>
              <a:rPr lang="en-US" dirty="0" smtClean="0"/>
              <a:t>Der </a:t>
            </a:r>
            <a:r>
              <a:rPr dirty="0" smtClean="0"/>
              <a:t>Tag </a:t>
            </a:r>
            <a:r>
              <a:rPr dirty="0"/>
              <a:t>der </a:t>
            </a:r>
            <a:r>
              <a:rPr dirty="0" err="1"/>
              <a:t>drei</a:t>
            </a:r>
            <a:r>
              <a:rPr dirty="0"/>
              <a:t> </a:t>
            </a:r>
            <a:r>
              <a:rPr dirty="0" err="1"/>
              <a:t>Könige</a:t>
            </a:r>
            <a:endParaRPr dirty="0"/>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Ende Januar kommt für jeden Einwohner Bayerns viel Spaß auf. Im Gefolge des Rennens auf gehörnten Schlitten kommt ein Karneval in die Stadt. Mit diesem Feste haben die Menschen viel zu tun. Ironisch, am Faschingsdienstag, verkleiden sich alle in Kostümen von Monstern und Dämonen, stellen sich schreckliche Masken auf ihre Gesichter und streifen so in der Nachbarschaft herum. Leute glauben, dass solch ein Ritual hilft, den Winter zu vertreiben."/>
          <p:cNvSpPr txBox="1">
            <a:spLocks noGrp="1"/>
          </p:cNvSpPr>
          <p:nvPr>
            <p:ph type="body" sz="half" idx="1"/>
          </p:nvPr>
        </p:nvSpPr>
        <p:spPr>
          <a:xfrm>
            <a:off x="525736" y="1564432"/>
            <a:ext cx="5105400" cy="7912100"/>
          </a:xfrm>
          <a:prstGeom prst="rect">
            <a:avLst/>
          </a:prstGeom>
        </p:spPr>
        <p:txBody>
          <a:bodyPr>
            <a:normAutofit/>
          </a:bodyPr>
          <a:lstStyle>
            <a:lvl1pPr defTabSz="385572">
              <a:defRPr sz="3168"/>
            </a:lvl1pPr>
          </a:lstStyle>
          <a:p>
            <a:r>
              <a:rPr dirty="0" err="1" smtClean="0"/>
              <a:t>Ende</a:t>
            </a:r>
            <a:r>
              <a:rPr dirty="0" smtClean="0"/>
              <a:t> </a:t>
            </a:r>
            <a:r>
              <a:rPr dirty="0" err="1"/>
              <a:t>Januar</a:t>
            </a:r>
            <a:r>
              <a:rPr dirty="0"/>
              <a:t> </a:t>
            </a:r>
            <a:r>
              <a:rPr dirty="0" err="1"/>
              <a:t>kommt</a:t>
            </a:r>
            <a:r>
              <a:rPr dirty="0"/>
              <a:t> </a:t>
            </a:r>
            <a:r>
              <a:rPr dirty="0" err="1"/>
              <a:t>für</a:t>
            </a:r>
            <a:r>
              <a:rPr dirty="0"/>
              <a:t> </a:t>
            </a:r>
            <a:r>
              <a:rPr dirty="0" err="1"/>
              <a:t>jeden</a:t>
            </a:r>
            <a:r>
              <a:rPr dirty="0"/>
              <a:t> </a:t>
            </a:r>
            <a:r>
              <a:rPr dirty="0" err="1"/>
              <a:t>Einwohner</a:t>
            </a:r>
            <a:r>
              <a:rPr dirty="0"/>
              <a:t> </a:t>
            </a:r>
            <a:r>
              <a:rPr dirty="0" err="1"/>
              <a:t>Bayerns</a:t>
            </a:r>
            <a:r>
              <a:rPr dirty="0"/>
              <a:t> </a:t>
            </a:r>
            <a:r>
              <a:rPr dirty="0" err="1"/>
              <a:t>viel</a:t>
            </a:r>
            <a:r>
              <a:rPr dirty="0"/>
              <a:t> </a:t>
            </a:r>
            <a:r>
              <a:rPr dirty="0" err="1"/>
              <a:t>Spaß</a:t>
            </a:r>
            <a:r>
              <a:rPr dirty="0"/>
              <a:t> </a:t>
            </a:r>
            <a:r>
              <a:rPr dirty="0" smtClean="0"/>
              <a:t>auf. </a:t>
            </a:r>
            <a:r>
              <a:rPr lang="en-US" dirty="0" smtClean="0"/>
              <a:t>Es </a:t>
            </a:r>
            <a:r>
              <a:rPr dirty="0" err="1" smtClean="0"/>
              <a:t>kommt</a:t>
            </a:r>
            <a:r>
              <a:rPr dirty="0" smtClean="0"/>
              <a:t> </a:t>
            </a:r>
            <a:r>
              <a:rPr dirty="0" err="1"/>
              <a:t>ein</a:t>
            </a:r>
            <a:r>
              <a:rPr dirty="0"/>
              <a:t> </a:t>
            </a:r>
            <a:r>
              <a:rPr dirty="0" err="1"/>
              <a:t>Karneval</a:t>
            </a:r>
            <a:r>
              <a:rPr dirty="0"/>
              <a:t> in die </a:t>
            </a:r>
            <a:r>
              <a:rPr dirty="0" err="1"/>
              <a:t>Stadt</a:t>
            </a:r>
            <a:r>
              <a:rPr dirty="0"/>
              <a:t>. </a:t>
            </a:r>
            <a:r>
              <a:rPr dirty="0" err="1"/>
              <a:t>Mit</a:t>
            </a:r>
            <a:r>
              <a:rPr dirty="0"/>
              <a:t> </a:t>
            </a:r>
            <a:r>
              <a:rPr dirty="0" err="1"/>
              <a:t>diesem</a:t>
            </a:r>
            <a:r>
              <a:rPr dirty="0"/>
              <a:t> </a:t>
            </a:r>
            <a:r>
              <a:rPr dirty="0" smtClean="0"/>
              <a:t>Fest </a:t>
            </a:r>
            <a:r>
              <a:rPr dirty="0" err="1"/>
              <a:t>haben</a:t>
            </a:r>
            <a:r>
              <a:rPr dirty="0"/>
              <a:t> die Menschen </a:t>
            </a:r>
            <a:r>
              <a:rPr dirty="0" err="1"/>
              <a:t>viel</a:t>
            </a:r>
            <a:r>
              <a:rPr dirty="0"/>
              <a:t> </a:t>
            </a:r>
            <a:r>
              <a:rPr dirty="0" err="1"/>
              <a:t>zu</a:t>
            </a:r>
            <a:r>
              <a:rPr dirty="0"/>
              <a:t> </a:t>
            </a:r>
            <a:r>
              <a:rPr dirty="0" err="1"/>
              <a:t>tun</a:t>
            </a:r>
            <a:r>
              <a:rPr dirty="0" err="1" smtClean="0"/>
              <a:t>.</a:t>
            </a:r>
            <a:r>
              <a:rPr dirty="0" smtClean="0"/>
              <a:t> </a:t>
            </a:r>
            <a:r>
              <a:rPr lang="en-US" dirty="0"/>
              <a:t>A</a:t>
            </a:r>
            <a:r>
              <a:rPr dirty="0" smtClean="0"/>
              <a:t>m </a:t>
            </a:r>
            <a:r>
              <a:rPr dirty="0" err="1"/>
              <a:t>Faschingsdienstag</a:t>
            </a:r>
            <a:r>
              <a:rPr dirty="0"/>
              <a:t>, </a:t>
            </a:r>
            <a:r>
              <a:rPr dirty="0" err="1"/>
              <a:t>verkleiden</a:t>
            </a:r>
            <a:r>
              <a:rPr dirty="0"/>
              <a:t> </a:t>
            </a:r>
            <a:r>
              <a:rPr dirty="0" err="1"/>
              <a:t>sich</a:t>
            </a:r>
            <a:r>
              <a:rPr dirty="0"/>
              <a:t> </a:t>
            </a:r>
            <a:r>
              <a:rPr dirty="0" err="1"/>
              <a:t>alle</a:t>
            </a:r>
            <a:r>
              <a:rPr dirty="0"/>
              <a:t> in </a:t>
            </a:r>
            <a:r>
              <a:rPr dirty="0" err="1"/>
              <a:t>Kostümen</a:t>
            </a:r>
            <a:r>
              <a:rPr dirty="0"/>
              <a:t> von </a:t>
            </a:r>
            <a:r>
              <a:rPr dirty="0" err="1"/>
              <a:t>Monstern</a:t>
            </a:r>
            <a:r>
              <a:rPr dirty="0"/>
              <a:t> und </a:t>
            </a:r>
            <a:r>
              <a:rPr dirty="0" err="1"/>
              <a:t>Dämonen</a:t>
            </a:r>
            <a:r>
              <a:rPr dirty="0"/>
              <a:t>, </a:t>
            </a:r>
            <a:r>
              <a:rPr dirty="0" err="1"/>
              <a:t>stellen</a:t>
            </a:r>
            <a:r>
              <a:rPr dirty="0"/>
              <a:t> </a:t>
            </a:r>
            <a:r>
              <a:rPr dirty="0" err="1"/>
              <a:t>sich</a:t>
            </a:r>
            <a:r>
              <a:rPr dirty="0"/>
              <a:t> </a:t>
            </a:r>
            <a:r>
              <a:rPr dirty="0" err="1"/>
              <a:t>schreckliche</a:t>
            </a:r>
            <a:r>
              <a:rPr dirty="0"/>
              <a:t> </a:t>
            </a:r>
            <a:r>
              <a:rPr dirty="0" err="1"/>
              <a:t>Masken</a:t>
            </a:r>
            <a:r>
              <a:rPr dirty="0"/>
              <a:t> auf </a:t>
            </a:r>
            <a:r>
              <a:rPr dirty="0" err="1"/>
              <a:t>ihre</a:t>
            </a:r>
            <a:r>
              <a:rPr dirty="0"/>
              <a:t> </a:t>
            </a:r>
            <a:r>
              <a:rPr dirty="0" err="1"/>
              <a:t>Gesichter</a:t>
            </a:r>
            <a:r>
              <a:rPr dirty="0"/>
              <a:t> und </a:t>
            </a:r>
            <a:r>
              <a:rPr dirty="0" err="1"/>
              <a:t>streifen</a:t>
            </a:r>
            <a:r>
              <a:rPr dirty="0"/>
              <a:t> so in der </a:t>
            </a:r>
            <a:r>
              <a:rPr dirty="0" err="1"/>
              <a:t>Nachbarschaft</a:t>
            </a:r>
            <a:r>
              <a:rPr dirty="0"/>
              <a:t> </a:t>
            </a:r>
            <a:r>
              <a:rPr dirty="0" err="1" smtClean="0"/>
              <a:t>herum</a:t>
            </a:r>
            <a:r>
              <a:rPr lang="en-US" dirty="0" smtClean="0"/>
              <a:t>, um</a:t>
            </a:r>
            <a:r>
              <a:rPr dirty="0" smtClean="0"/>
              <a:t> </a:t>
            </a:r>
            <a:r>
              <a:rPr dirty="0"/>
              <a:t>den Winter </a:t>
            </a:r>
            <a:r>
              <a:rPr dirty="0" err="1"/>
              <a:t>zu</a:t>
            </a:r>
            <a:r>
              <a:rPr dirty="0"/>
              <a:t> </a:t>
            </a:r>
            <a:r>
              <a:rPr dirty="0" err="1" smtClean="0"/>
              <a:t>vertreiben</a:t>
            </a:r>
            <a:endParaRPr dirty="0"/>
          </a:p>
        </p:txBody>
      </p:sp>
      <p:sp>
        <p:nvSpPr>
          <p:cNvPr id="126" name="Fastnacht"/>
          <p:cNvSpPr txBox="1">
            <a:spLocks noGrp="1"/>
          </p:cNvSpPr>
          <p:nvPr>
            <p:ph type="title"/>
          </p:nvPr>
        </p:nvSpPr>
        <p:spPr>
          <a:xfrm>
            <a:off x="3556000" y="457200"/>
            <a:ext cx="5892800" cy="1028700"/>
          </a:xfrm>
          <a:prstGeom prst="rect">
            <a:avLst/>
          </a:prstGeom>
        </p:spPr>
        <p:txBody>
          <a:bodyPr>
            <a:normAutofit fontScale="90000"/>
          </a:bodyPr>
          <a:lstStyle>
            <a:lvl1pPr defTabSz="525779">
              <a:defRPr sz="6479">
                <a:solidFill>
                  <a:schemeClr val="accent6"/>
                </a:solidFill>
              </a:defRPr>
            </a:lvl1pPr>
          </a:lstStyle>
          <a:p>
            <a:r>
              <a:rPr dirty="0" smtClean="0"/>
              <a:t>Fas</a:t>
            </a:r>
            <a:r>
              <a:rPr lang="ru-RU" dirty="0" smtClean="0"/>
              <a:t>с</a:t>
            </a:r>
            <a:r>
              <a:rPr lang="en-US" dirty="0" err="1" smtClean="0"/>
              <a:t>hing</a:t>
            </a:r>
            <a:endParaRPr dirty="0"/>
          </a:p>
        </p:txBody>
      </p:sp>
      <p:grpSp>
        <p:nvGrpSpPr>
          <p:cNvPr id="129" name="4886.jpg"/>
          <p:cNvGrpSpPr/>
          <p:nvPr/>
        </p:nvGrpSpPr>
        <p:grpSpPr>
          <a:xfrm>
            <a:off x="5782320" y="2356520"/>
            <a:ext cx="6934200" cy="6025728"/>
            <a:chOff x="0" y="0"/>
            <a:chExt cx="6934200" cy="6025726"/>
          </a:xfrm>
        </p:grpSpPr>
        <p:pic>
          <p:nvPicPr>
            <p:cNvPr id="128" name="4886.jpg" descr="4886.jpg"/>
            <p:cNvPicPr>
              <a:picLocks noChangeAspect="1"/>
            </p:cNvPicPr>
            <p:nvPr/>
          </p:nvPicPr>
          <p:blipFill>
            <a:blip r:embed="rId2" cstate="print">
              <a:extLst/>
            </a:blip>
            <a:stretch>
              <a:fillRect/>
            </a:stretch>
          </p:blipFill>
          <p:spPr>
            <a:xfrm>
              <a:off x="88900" y="50800"/>
              <a:ext cx="6756400" cy="5784427"/>
            </a:xfrm>
            <a:prstGeom prst="rect">
              <a:avLst/>
            </a:prstGeom>
            <a:ln>
              <a:noFill/>
            </a:ln>
            <a:effectLst/>
          </p:spPr>
        </p:pic>
        <p:pic>
          <p:nvPicPr>
            <p:cNvPr id="127" name="4886.jpg" descr="4886.jpg"/>
            <p:cNvPicPr>
              <a:picLocks/>
            </p:cNvPicPr>
            <p:nvPr/>
          </p:nvPicPr>
          <p:blipFill>
            <a:blip r:embed="rId3" cstate="print">
              <a:extLst/>
            </a:blip>
            <a:stretch>
              <a:fillRect/>
            </a:stretch>
          </p:blipFill>
          <p:spPr>
            <a:xfrm>
              <a:off x="0" y="0"/>
              <a:ext cx="6934200" cy="6025727"/>
            </a:xfrm>
            <a:prstGeom prst="rect">
              <a:avLst/>
            </a:prstGeom>
            <a:effectLst/>
          </p:spPr>
        </p:pic>
      </p:gr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die Zeit des starken Bieres"/>
          <p:cNvSpPr txBox="1">
            <a:spLocks noGrp="1"/>
          </p:cNvSpPr>
          <p:nvPr>
            <p:ph type="title"/>
          </p:nvPr>
        </p:nvSpPr>
        <p:spPr>
          <a:xfrm>
            <a:off x="813768" y="0"/>
            <a:ext cx="11377264" cy="1852464"/>
          </a:xfrm>
          <a:prstGeom prst="rect">
            <a:avLst/>
          </a:prstGeom>
        </p:spPr>
        <p:txBody>
          <a:bodyPr>
            <a:normAutofit fontScale="90000"/>
          </a:bodyPr>
          <a:lstStyle/>
          <a:p>
            <a:r>
              <a:rPr dirty="0"/>
              <a:t>die </a:t>
            </a:r>
            <a:r>
              <a:rPr dirty="0" err="1"/>
              <a:t>Zeit</a:t>
            </a:r>
            <a:r>
              <a:rPr dirty="0"/>
              <a:t> des </a:t>
            </a:r>
            <a:r>
              <a:rPr dirty="0" err="1"/>
              <a:t>starken</a:t>
            </a:r>
            <a:r>
              <a:rPr dirty="0"/>
              <a:t> </a:t>
            </a:r>
            <a:r>
              <a:rPr dirty="0" err="1"/>
              <a:t>Bieres</a:t>
            </a:r>
            <a:endParaRPr dirty="0"/>
          </a:p>
        </p:txBody>
      </p:sp>
      <p:sp>
        <p:nvSpPr>
          <p:cNvPr id="132" name="Nach dem Karneval feiern die Bewohner einen Feiertag, der &quot;die Zeit des starken Bieres&quot; genannt wird. Diese Tradition ist aus dem 15. Jahrhundert  und besonders verehrt. Während des Fastens müssten die Mönche keine &quot;feste Nahrung&quot; essen, und darum erfanden sie eine solche Biersorte. Jetzt gilt es als eine Art Delikatesse. In Bayern finden in dieser Zeit traditionell zahlreiche politische Debatten statt, auf denen die Menschen die Macht"/>
          <p:cNvSpPr txBox="1">
            <a:spLocks noGrp="1"/>
          </p:cNvSpPr>
          <p:nvPr>
            <p:ph type="body" sz="half" idx="1"/>
          </p:nvPr>
        </p:nvSpPr>
        <p:spPr>
          <a:xfrm>
            <a:off x="457200" y="7181056"/>
            <a:ext cx="12237888" cy="2470944"/>
          </a:xfrm>
          <a:prstGeom prst="rect">
            <a:avLst/>
          </a:prstGeom>
        </p:spPr>
        <p:txBody>
          <a:bodyPr>
            <a:normAutofit fontScale="92500" lnSpcReduction="10000"/>
          </a:bodyPr>
          <a:lstStyle>
            <a:lvl1pPr marL="319531" indent="-319531" defTabSz="432308">
              <a:spcBef>
                <a:spcPts val="2800"/>
              </a:spcBef>
              <a:defRPr sz="2812"/>
            </a:lvl1pPr>
          </a:lstStyle>
          <a:p>
            <a:pPr marL="0" indent="0" algn="ctr">
              <a:buNone/>
            </a:pPr>
            <a:r>
              <a:rPr dirty="0" err="1"/>
              <a:t>Nach</a:t>
            </a:r>
            <a:r>
              <a:rPr dirty="0"/>
              <a:t> </a:t>
            </a:r>
            <a:r>
              <a:rPr dirty="0" err="1"/>
              <a:t>dem</a:t>
            </a:r>
            <a:r>
              <a:rPr dirty="0"/>
              <a:t> </a:t>
            </a:r>
            <a:r>
              <a:rPr dirty="0" err="1"/>
              <a:t>Karneval</a:t>
            </a:r>
            <a:r>
              <a:rPr dirty="0"/>
              <a:t> </a:t>
            </a:r>
            <a:r>
              <a:rPr dirty="0" err="1"/>
              <a:t>feiern</a:t>
            </a:r>
            <a:r>
              <a:rPr dirty="0"/>
              <a:t> die </a:t>
            </a:r>
            <a:r>
              <a:rPr dirty="0" err="1"/>
              <a:t>Bewohner</a:t>
            </a:r>
            <a:r>
              <a:rPr dirty="0"/>
              <a:t> </a:t>
            </a:r>
            <a:r>
              <a:rPr lang="en-US" dirty="0"/>
              <a:t>d</a:t>
            </a:r>
            <a:r>
              <a:rPr dirty="0" smtClean="0"/>
              <a:t>en</a:t>
            </a:r>
            <a:r>
              <a:rPr lang="en-US" dirty="0" smtClean="0"/>
              <a:t> T</a:t>
            </a:r>
            <a:r>
              <a:rPr dirty="0" smtClean="0"/>
              <a:t>ag</a:t>
            </a:r>
            <a:r>
              <a:rPr dirty="0"/>
              <a:t>, der "die </a:t>
            </a:r>
            <a:r>
              <a:rPr dirty="0" err="1"/>
              <a:t>Zeit</a:t>
            </a:r>
            <a:r>
              <a:rPr dirty="0"/>
              <a:t> des </a:t>
            </a:r>
            <a:r>
              <a:rPr dirty="0" err="1"/>
              <a:t>starken</a:t>
            </a:r>
            <a:r>
              <a:rPr dirty="0"/>
              <a:t> </a:t>
            </a:r>
            <a:r>
              <a:rPr dirty="0" err="1"/>
              <a:t>Bieres</a:t>
            </a:r>
            <a:r>
              <a:rPr dirty="0"/>
              <a:t>" </a:t>
            </a:r>
            <a:r>
              <a:rPr dirty="0" err="1"/>
              <a:t>genannt</a:t>
            </a:r>
            <a:r>
              <a:rPr dirty="0"/>
              <a:t> </a:t>
            </a:r>
            <a:r>
              <a:rPr dirty="0" err="1"/>
              <a:t>wird</a:t>
            </a:r>
            <a:r>
              <a:rPr dirty="0"/>
              <a:t>. </a:t>
            </a:r>
            <a:r>
              <a:rPr dirty="0" err="1" smtClean="0"/>
              <a:t>Diese</a:t>
            </a:r>
            <a:r>
              <a:rPr lang="en-US" dirty="0"/>
              <a:t> </a:t>
            </a:r>
            <a:r>
              <a:rPr lang="en-US" dirty="0" err="1" smtClean="0"/>
              <a:t>verehrte</a:t>
            </a:r>
            <a:r>
              <a:rPr lang="en-US" dirty="0"/>
              <a:t> </a:t>
            </a:r>
            <a:r>
              <a:rPr dirty="0" smtClean="0"/>
              <a:t>Tradition </a:t>
            </a:r>
            <a:r>
              <a:rPr dirty="0" err="1"/>
              <a:t>ist</a:t>
            </a:r>
            <a:r>
              <a:rPr dirty="0"/>
              <a:t> </a:t>
            </a:r>
            <a:r>
              <a:rPr dirty="0" err="1"/>
              <a:t>aus</a:t>
            </a:r>
            <a:r>
              <a:rPr dirty="0"/>
              <a:t> </a:t>
            </a:r>
            <a:r>
              <a:rPr dirty="0" err="1"/>
              <a:t>dem</a:t>
            </a:r>
            <a:r>
              <a:rPr dirty="0"/>
              <a:t> 15. </a:t>
            </a:r>
            <a:r>
              <a:rPr dirty="0" err="1" smtClean="0"/>
              <a:t>Jahrhundert</a:t>
            </a:r>
            <a:r>
              <a:rPr dirty="0" smtClean="0"/>
              <a:t>. </a:t>
            </a:r>
            <a:r>
              <a:rPr dirty="0" err="1"/>
              <a:t>Während</a:t>
            </a:r>
            <a:r>
              <a:rPr dirty="0"/>
              <a:t> des </a:t>
            </a:r>
            <a:r>
              <a:rPr dirty="0" smtClean="0"/>
              <a:t>Fastens </a:t>
            </a:r>
            <a:r>
              <a:rPr dirty="0" err="1"/>
              <a:t>müssten</a:t>
            </a:r>
            <a:r>
              <a:rPr dirty="0"/>
              <a:t> die </a:t>
            </a:r>
            <a:r>
              <a:rPr dirty="0" err="1"/>
              <a:t>Mönche</a:t>
            </a:r>
            <a:r>
              <a:rPr dirty="0"/>
              <a:t> </a:t>
            </a:r>
            <a:r>
              <a:rPr dirty="0" err="1"/>
              <a:t>keine</a:t>
            </a:r>
            <a:r>
              <a:rPr dirty="0"/>
              <a:t> "</a:t>
            </a:r>
            <a:r>
              <a:rPr dirty="0" err="1"/>
              <a:t>feste</a:t>
            </a:r>
            <a:r>
              <a:rPr dirty="0"/>
              <a:t> </a:t>
            </a:r>
            <a:r>
              <a:rPr dirty="0" err="1"/>
              <a:t>Nahrung</a:t>
            </a:r>
            <a:r>
              <a:rPr dirty="0"/>
              <a:t>" </a:t>
            </a:r>
            <a:r>
              <a:rPr dirty="0" err="1"/>
              <a:t>essen</a:t>
            </a:r>
            <a:r>
              <a:rPr dirty="0"/>
              <a:t>, und </a:t>
            </a:r>
            <a:r>
              <a:rPr dirty="0" err="1"/>
              <a:t>darum</a:t>
            </a:r>
            <a:r>
              <a:rPr dirty="0"/>
              <a:t> </a:t>
            </a:r>
            <a:r>
              <a:rPr dirty="0" err="1"/>
              <a:t>erfanden</a:t>
            </a:r>
            <a:r>
              <a:rPr dirty="0"/>
              <a:t> </a:t>
            </a:r>
            <a:r>
              <a:rPr dirty="0" err="1"/>
              <a:t>sie</a:t>
            </a:r>
            <a:r>
              <a:rPr dirty="0"/>
              <a:t> </a:t>
            </a:r>
            <a:r>
              <a:rPr dirty="0" err="1"/>
              <a:t>eine</a:t>
            </a:r>
            <a:r>
              <a:rPr dirty="0"/>
              <a:t> </a:t>
            </a:r>
            <a:r>
              <a:rPr dirty="0" err="1"/>
              <a:t>solche</a:t>
            </a:r>
            <a:r>
              <a:rPr dirty="0"/>
              <a:t> </a:t>
            </a:r>
            <a:r>
              <a:rPr dirty="0" err="1"/>
              <a:t>Biersorte</a:t>
            </a:r>
            <a:r>
              <a:rPr dirty="0"/>
              <a:t>. </a:t>
            </a:r>
            <a:r>
              <a:rPr dirty="0" err="1"/>
              <a:t>Jetzt</a:t>
            </a:r>
            <a:r>
              <a:rPr dirty="0"/>
              <a:t> gilt </a:t>
            </a:r>
            <a:r>
              <a:rPr dirty="0" err="1"/>
              <a:t>es</a:t>
            </a:r>
            <a:r>
              <a:rPr dirty="0"/>
              <a:t> </a:t>
            </a:r>
            <a:r>
              <a:rPr dirty="0" err="1"/>
              <a:t>als</a:t>
            </a:r>
            <a:r>
              <a:rPr dirty="0"/>
              <a:t> </a:t>
            </a:r>
            <a:r>
              <a:rPr dirty="0" err="1"/>
              <a:t>eine</a:t>
            </a:r>
            <a:r>
              <a:rPr dirty="0"/>
              <a:t> Art </a:t>
            </a:r>
            <a:r>
              <a:rPr dirty="0" err="1"/>
              <a:t>Delikatesse</a:t>
            </a:r>
            <a:r>
              <a:rPr dirty="0"/>
              <a:t>. In Bayern </a:t>
            </a:r>
            <a:r>
              <a:rPr dirty="0" err="1"/>
              <a:t>finden</a:t>
            </a:r>
            <a:r>
              <a:rPr dirty="0"/>
              <a:t> in </a:t>
            </a:r>
            <a:r>
              <a:rPr dirty="0" err="1"/>
              <a:t>dieser</a:t>
            </a:r>
            <a:r>
              <a:rPr dirty="0"/>
              <a:t> </a:t>
            </a:r>
            <a:r>
              <a:rPr dirty="0" err="1"/>
              <a:t>Zeit</a:t>
            </a:r>
            <a:r>
              <a:rPr dirty="0"/>
              <a:t> </a:t>
            </a:r>
            <a:r>
              <a:rPr dirty="0" err="1"/>
              <a:t>traditionell</a:t>
            </a:r>
            <a:r>
              <a:rPr dirty="0"/>
              <a:t> </a:t>
            </a:r>
            <a:r>
              <a:rPr dirty="0" err="1"/>
              <a:t>zahlreiche</a:t>
            </a:r>
            <a:r>
              <a:rPr dirty="0"/>
              <a:t> </a:t>
            </a:r>
            <a:r>
              <a:rPr dirty="0" err="1"/>
              <a:t>politische</a:t>
            </a:r>
            <a:r>
              <a:rPr dirty="0"/>
              <a:t> </a:t>
            </a:r>
            <a:r>
              <a:rPr dirty="0" err="1"/>
              <a:t>Debatten</a:t>
            </a:r>
            <a:r>
              <a:rPr dirty="0"/>
              <a:t> </a:t>
            </a:r>
            <a:r>
              <a:rPr dirty="0" err="1"/>
              <a:t>statt</a:t>
            </a:r>
            <a:r>
              <a:rPr dirty="0"/>
              <a:t>, auf </a:t>
            </a:r>
            <a:r>
              <a:rPr dirty="0" err="1"/>
              <a:t>denen</a:t>
            </a:r>
            <a:r>
              <a:rPr dirty="0"/>
              <a:t> die Menschen die </a:t>
            </a:r>
            <a:r>
              <a:rPr dirty="0" err="1" smtClean="0"/>
              <a:t>Macht</a:t>
            </a:r>
            <a:r>
              <a:rPr lang="en-US" dirty="0" smtClean="0"/>
              <a:t> </a:t>
            </a:r>
            <a:r>
              <a:rPr lang="en-US" dirty="0" err="1" smtClean="0"/>
              <a:t>kritisieren</a:t>
            </a:r>
            <a:endParaRPr dirty="0"/>
          </a:p>
        </p:txBody>
      </p:sp>
      <p:grpSp>
        <p:nvGrpSpPr>
          <p:cNvPr id="135" name="Время крепкого пива.jpg"/>
          <p:cNvGrpSpPr/>
          <p:nvPr/>
        </p:nvGrpSpPr>
        <p:grpSpPr>
          <a:xfrm>
            <a:off x="2325936" y="1852464"/>
            <a:ext cx="8329364" cy="5225752"/>
            <a:chOff x="0" y="0"/>
            <a:chExt cx="8315959" cy="5353050"/>
          </a:xfrm>
        </p:grpSpPr>
        <p:pic>
          <p:nvPicPr>
            <p:cNvPr id="134" name="Время крепкого пива.jpg" descr="Время крепкого пива.jpg"/>
            <p:cNvPicPr>
              <a:picLocks noChangeAspect="1"/>
            </p:cNvPicPr>
            <p:nvPr/>
          </p:nvPicPr>
          <p:blipFill>
            <a:blip r:embed="rId2" cstate="print">
              <a:extLst/>
            </a:blip>
            <a:stretch>
              <a:fillRect/>
            </a:stretch>
          </p:blipFill>
          <p:spPr>
            <a:xfrm>
              <a:off x="190500" y="203200"/>
              <a:ext cx="7934960" cy="4959350"/>
            </a:xfrm>
            <a:prstGeom prst="rect">
              <a:avLst/>
            </a:prstGeom>
            <a:ln>
              <a:noFill/>
            </a:ln>
            <a:effectLst/>
          </p:spPr>
        </p:pic>
        <p:pic>
          <p:nvPicPr>
            <p:cNvPr id="133" name="Время крепкого пива.jpg" descr="Время крепкого пива.jpg"/>
            <p:cNvPicPr>
              <a:picLocks/>
            </p:cNvPicPr>
            <p:nvPr/>
          </p:nvPicPr>
          <p:blipFill>
            <a:blip r:embed="rId3" cstate="print">
              <a:extLst/>
            </a:blip>
            <a:stretch>
              <a:fillRect/>
            </a:stretch>
          </p:blipFill>
          <p:spPr>
            <a:xfrm>
              <a:off x="0" y="0"/>
              <a:ext cx="8315960" cy="5353050"/>
            </a:xfrm>
            <a:prstGeom prst="rect">
              <a:avLst/>
            </a:prstGeom>
            <a:effectLst/>
          </p:spPr>
        </p:pic>
      </p:gr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Palmsonntag"/>
          <p:cNvSpPr txBox="1">
            <a:spLocks noGrp="1"/>
          </p:cNvSpPr>
          <p:nvPr>
            <p:ph type="title"/>
          </p:nvPr>
        </p:nvSpPr>
        <p:spPr>
          <a:xfrm>
            <a:off x="309712" y="-235768"/>
            <a:ext cx="12293600" cy="2438400"/>
          </a:xfrm>
          <a:prstGeom prst="rect">
            <a:avLst/>
          </a:prstGeom>
        </p:spPr>
        <p:txBody>
          <a:bodyPr/>
          <a:lstStyle/>
          <a:p>
            <a:r>
              <a:rPr dirty="0" err="1"/>
              <a:t>Palmsonntag</a:t>
            </a:r>
            <a:endParaRPr dirty="0"/>
          </a:p>
        </p:txBody>
      </p:sp>
      <p:sp>
        <p:nvSpPr>
          <p:cNvPr id="138" name="Die Zeit vergeht, und jetzt ist Palmsonntag. In Bayern hat dieser Feiertag eine besondere religiöse Bedeutung. Jeder Stadtbewohner ehrt die Bräuche aufrichtig und erfüllt sie. Während des Festes wählen die Bewohner &quot;einen Esel&quot;. Dieses Tier gilt als faul und langsam, darum bekommt der Nachzügler zeitweise den Spitznamen &quot;Pussy Esel&quot;. Am Palmsonntag ist es am besten, nicht zu spät vom Bett aufzustehen und nicht zu spät zu kommen."/>
          <p:cNvSpPr txBox="1">
            <a:spLocks noGrp="1"/>
          </p:cNvSpPr>
          <p:nvPr>
            <p:ph type="body" sz="half" idx="1"/>
          </p:nvPr>
        </p:nvSpPr>
        <p:spPr>
          <a:xfrm>
            <a:off x="520700" y="1917700"/>
            <a:ext cx="5892800" cy="7073900"/>
          </a:xfrm>
          <a:prstGeom prst="rect">
            <a:avLst/>
          </a:prstGeom>
        </p:spPr>
        <p:txBody>
          <a:bodyPr>
            <a:normAutofit lnSpcReduction="10000"/>
          </a:bodyPr>
          <a:lstStyle>
            <a:lvl1pPr marL="358393" indent="-358393" defTabSz="484886">
              <a:spcBef>
                <a:spcPts val="3100"/>
              </a:spcBef>
              <a:defRPr sz="3154"/>
            </a:lvl1pPr>
          </a:lstStyle>
          <a:p>
            <a:pPr marL="0" indent="0" algn="ctr">
              <a:buNone/>
            </a:pPr>
            <a:r>
              <a:rPr dirty="0"/>
              <a:t>Die </a:t>
            </a:r>
            <a:r>
              <a:rPr dirty="0" err="1"/>
              <a:t>Zeit</a:t>
            </a:r>
            <a:r>
              <a:rPr dirty="0"/>
              <a:t> </a:t>
            </a:r>
            <a:r>
              <a:rPr dirty="0" err="1"/>
              <a:t>vergeht</a:t>
            </a:r>
            <a:r>
              <a:rPr dirty="0"/>
              <a:t>, und </a:t>
            </a:r>
            <a:r>
              <a:rPr dirty="0" err="1"/>
              <a:t>jetzt</a:t>
            </a:r>
            <a:r>
              <a:rPr dirty="0"/>
              <a:t> </a:t>
            </a:r>
            <a:r>
              <a:rPr dirty="0" err="1"/>
              <a:t>ist</a:t>
            </a:r>
            <a:r>
              <a:rPr dirty="0"/>
              <a:t> </a:t>
            </a:r>
            <a:r>
              <a:rPr dirty="0" err="1"/>
              <a:t>Palmsonntag</a:t>
            </a:r>
            <a:r>
              <a:rPr dirty="0"/>
              <a:t>. In Bayern hat </a:t>
            </a:r>
            <a:r>
              <a:rPr dirty="0" err="1"/>
              <a:t>dieser</a:t>
            </a:r>
            <a:r>
              <a:rPr dirty="0"/>
              <a:t> </a:t>
            </a:r>
            <a:r>
              <a:rPr dirty="0" err="1"/>
              <a:t>Feiertag</a:t>
            </a:r>
            <a:r>
              <a:rPr dirty="0"/>
              <a:t> </a:t>
            </a:r>
            <a:r>
              <a:rPr dirty="0" err="1"/>
              <a:t>eine</a:t>
            </a:r>
            <a:r>
              <a:rPr dirty="0"/>
              <a:t> </a:t>
            </a:r>
            <a:r>
              <a:rPr dirty="0" err="1"/>
              <a:t>besondere</a:t>
            </a:r>
            <a:r>
              <a:rPr dirty="0"/>
              <a:t> </a:t>
            </a:r>
            <a:r>
              <a:rPr dirty="0" err="1"/>
              <a:t>religiöse</a:t>
            </a:r>
            <a:r>
              <a:rPr dirty="0"/>
              <a:t> </a:t>
            </a:r>
            <a:r>
              <a:rPr dirty="0" err="1"/>
              <a:t>Bedeutung</a:t>
            </a:r>
            <a:r>
              <a:rPr dirty="0"/>
              <a:t>. </a:t>
            </a:r>
            <a:r>
              <a:rPr dirty="0" err="1"/>
              <a:t>Jeder</a:t>
            </a:r>
            <a:r>
              <a:rPr dirty="0"/>
              <a:t> </a:t>
            </a:r>
            <a:r>
              <a:rPr dirty="0" err="1"/>
              <a:t>Stadtbewohner</a:t>
            </a:r>
            <a:r>
              <a:rPr dirty="0"/>
              <a:t> </a:t>
            </a:r>
            <a:r>
              <a:rPr dirty="0" err="1"/>
              <a:t>ehrt</a:t>
            </a:r>
            <a:r>
              <a:rPr dirty="0"/>
              <a:t> die </a:t>
            </a:r>
            <a:r>
              <a:rPr dirty="0" err="1"/>
              <a:t>Bräuche</a:t>
            </a:r>
            <a:r>
              <a:rPr dirty="0"/>
              <a:t> </a:t>
            </a:r>
            <a:r>
              <a:rPr dirty="0" err="1"/>
              <a:t>aufrichtig</a:t>
            </a:r>
            <a:r>
              <a:rPr dirty="0"/>
              <a:t> und </a:t>
            </a:r>
            <a:r>
              <a:rPr dirty="0" err="1"/>
              <a:t>erfüllt</a:t>
            </a:r>
            <a:r>
              <a:rPr dirty="0"/>
              <a:t> </a:t>
            </a:r>
            <a:r>
              <a:rPr dirty="0" err="1"/>
              <a:t>sie</a:t>
            </a:r>
            <a:r>
              <a:rPr dirty="0"/>
              <a:t>. </a:t>
            </a:r>
            <a:r>
              <a:rPr dirty="0" err="1"/>
              <a:t>Während</a:t>
            </a:r>
            <a:r>
              <a:rPr dirty="0"/>
              <a:t> des </a:t>
            </a:r>
            <a:r>
              <a:rPr dirty="0" err="1"/>
              <a:t>Festes</a:t>
            </a:r>
            <a:r>
              <a:rPr dirty="0"/>
              <a:t> </a:t>
            </a:r>
            <a:r>
              <a:rPr dirty="0" err="1"/>
              <a:t>wählen</a:t>
            </a:r>
            <a:r>
              <a:rPr dirty="0"/>
              <a:t> die </a:t>
            </a:r>
            <a:r>
              <a:rPr dirty="0" err="1"/>
              <a:t>Bewohner</a:t>
            </a:r>
            <a:r>
              <a:rPr dirty="0"/>
              <a:t> "</a:t>
            </a:r>
            <a:r>
              <a:rPr dirty="0" err="1"/>
              <a:t>einen</a:t>
            </a:r>
            <a:r>
              <a:rPr dirty="0"/>
              <a:t> </a:t>
            </a:r>
            <a:r>
              <a:rPr dirty="0" err="1"/>
              <a:t>Esel</a:t>
            </a:r>
            <a:r>
              <a:rPr dirty="0"/>
              <a:t>". Dieses Tier gilt </a:t>
            </a:r>
            <a:r>
              <a:rPr dirty="0" err="1"/>
              <a:t>als</a:t>
            </a:r>
            <a:r>
              <a:rPr dirty="0"/>
              <a:t> </a:t>
            </a:r>
            <a:r>
              <a:rPr dirty="0" err="1"/>
              <a:t>faul</a:t>
            </a:r>
            <a:r>
              <a:rPr dirty="0"/>
              <a:t> und </a:t>
            </a:r>
            <a:r>
              <a:rPr dirty="0" err="1"/>
              <a:t>langsam</a:t>
            </a:r>
            <a:r>
              <a:rPr dirty="0"/>
              <a:t>, </a:t>
            </a:r>
            <a:r>
              <a:rPr dirty="0" err="1"/>
              <a:t>darum</a:t>
            </a:r>
            <a:r>
              <a:rPr dirty="0"/>
              <a:t> </a:t>
            </a:r>
            <a:r>
              <a:rPr dirty="0" err="1"/>
              <a:t>bekommt</a:t>
            </a:r>
            <a:r>
              <a:rPr dirty="0"/>
              <a:t> der </a:t>
            </a:r>
            <a:r>
              <a:rPr dirty="0" err="1"/>
              <a:t>Nachzügler</a:t>
            </a:r>
            <a:r>
              <a:rPr dirty="0"/>
              <a:t> </a:t>
            </a:r>
            <a:r>
              <a:rPr dirty="0" err="1"/>
              <a:t>zeitweise</a:t>
            </a:r>
            <a:r>
              <a:rPr dirty="0"/>
              <a:t> den </a:t>
            </a:r>
            <a:r>
              <a:rPr dirty="0" err="1"/>
              <a:t>Spitznamen</a:t>
            </a:r>
            <a:r>
              <a:rPr dirty="0"/>
              <a:t> "Pussy </a:t>
            </a:r>
            <a:r>
              <a:rPr dirty="0" err="1"/>
              <a:t>Esel</a:t>
            </a:r>
            <a:r>
              <a:rPr dirty="0"/>
              <a:t>". Am </a:t>
            </a:r>
            <a:r>
              <a:rPr dirty="0" err="1"/>
              <a:t>Palmsonntag</a:t>
            </a:r>
            <a:r>
              <a:rPr dirty="0"/>
              <a:t> </a:t>
            </a:r>
            <a:r>
              <a:rPr dirty="0" err="1"/>
              <a:t>ist</a:t>
            </a:r>
            <a:r>
              <a:rPr dirty="0"/>
              <a:t> </a:t>
            </a:r>
            <a:r>
              <a:rPr dirty="0" err="1"/>
              <a:t>es</a:t>
            </a:r>
            <a:r>
              <a:rPr dirty="0"/>
              <a:t> am </a:t>
            </a:r>
            <a:r>
              <a:rPr dirty="0" err="1"/>
              <a:t>besten</a:t>
            </a:r>
            <a:r>
              <a:rPr dirty="0"/>
              <a:t>, </a:t>
            </a:r>
            <a:r>
              <a:rPr dirty="0" err="1"/>
              <a:t>nicht</a:t>
            </a:r>
            <a:r>
              <a:rPr dirty="0"/>
              <a:t> </a:t>
            </a:r>
            <a:r>
              <a:rPr dirty="0" err="1"/>
              <a:t>zu</a:t>
            </a:r>
            <a:r>
              <a:rPr dirty="0"/>
              <a:t> </a:t>
            </a:r>
            <a:r>
              <a:rPr dirty="0" err="1"/>
              <a:t>spät</a:t>
            </a:r>
            <a:r>
              <a:rPr dirty="0"/>
              <a:t> </a:t>
            </a:r>
            <a:r>
              <a:rPr dirty="0" err="1"/>
              <a:t>vom</a:t>
            </a:r>
            <a:r>
              <a:rPr dirty="0"/>
              <a:t> </a:t>
            </a:r>
            <a:r>
              <a:rPr dirty="0" err="1"/>
              <a:t>Bett</a:t>
            </a:r>
            <a:r>
              <a:rPr dirty="0"/>
              <a:t> </a:t>
            </a:r>
            <a:r>
              <a:rPr dirty="0" err="1"/>
              <a:t>aufzustehen</a:t>
            </a:r>
            <a:r>
              <a:rPr dirty="0"/>
              <a:t> und </a:t>
            </a:r>
            <a:r>
              <a:rPr dirty="0" err="1"/>
              <a:t>nicht</a:t>
            </a:r>
            <a:r>
              <a:rPr dirty="0"/>
              <a:t> </a:t>
            </a:r>
            <a:r>
              <a:rPr dirty="0" err="1"/>
              <a:t>zu</a:t>
            </a:r>
            <a:r>
              <a:rPr dirty="0"/>
              <a:t> </a:t>
            </a:r>
            <a:r>
              <a:rPr dirty="0" err="1"/>
              <a:t>spät</a:t>
            </a:r>
            <a:r>
              <a:rPr dirty="0"/>
              <a:t> </a:t>
            </a:r>
            <a:r>
              <a:rPr dirty="0" err="1"/>
              <a:t>zu</a:t>
            </a:r>
            <a:r>
              <a:rPr dirty="0"/>
              <a:t> </a:t>
            </a:r>
            <a:r>
              <a:rPr dirty="0" err="1" smtClean="0"/>
              <a:t>kommen</a:t>
            </a:r>
            <a:endParaRPr dirty="0"/>
          </a:p>
        </p:txBody>
      </p:sp>
      <p:grpSp>
        <p:nvGrpSpPr>
          <p:cNvPr id="141" name="Вербное воскресенье.jpg"/>
          <p:cNvGrpSpPr/>
          <p:nvPr/>
        </p:nvGrpSpPr>
        <p:grpSpPr>
          <a:xfrm>
            <a:off x="7239785" y="1924471"/>
            <a:ext cx="4879240" cy="7067129"/>
            <a:chOff x="0" y="0"/>
            <a:chExt cx="4902200" cy="7137613"/>
          </a:xfrm>
        </p:grpSpPr>
        <p:pic>
          <p:nvPicPr>
            <p:cNvPr id="140" name="Вербное воскресенье.jpg" descr="Вербное воскресенье.jpg"/>
            <p:cNvPicPr>
              <a:picLocks noChangeAspect="1"/>
            </p:cNvPicPr>
            <p:nvPr/>
          </p:nvPicPr>
          <p:blipFill>
            <a:blip r:embed="rId2" cstate="print">
              <a:extLst/>
            </a:blip>
            <a:stretch>
              <a:fillRect/>
            </a:stretch>
          </p:blipFill>
          <p:spPr>
            <a:xfrm>
              <a:off x="190500" y="203200"/>
              <a:ext cx="4521200" cy="6743914"/>
            </a:xfrm>
            <a:prstGeom prst="rect">
              <a:avLst/>
            </a:prstGeom>
            <a:ln>
              <a:noFill/>
            </a:ln>
            <a:effectLst/>
          </p:spPr>
        </p:pic>
        <p:pic>
          <p:nvPicPr>
            <p:cNvPr id="139" name="Вербное воскресенье.jpg" descr="Вербное воскресенье.jpg"/>
            <p:cNvPicPr>
              <a:picLocks/>
            </p:cNvPicPr>
            <p:nvPr/>
          </p:nvPicPr>
          <p:blipFill>
            <a:blip r:embed="rId3" cstate="print">
              <a:extLst/>
            </a:blip>
            <a:stretch>
              <a:fillRect/>
            </a:stretch>
          </p:blipFill>
          <p:spPr>
            <a:xfrm>
              <a:off x="0" y="0"/>
              <a:ext cx="4902200" cy="7137614"/>
            </a:xfrm>
            <a:prstGeom prst="rect">
              <a:avLst/>
            </a:prstGeom>
            <a:effectLst/>
          </p:spPr>
        </p:pic>
      </p:gr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Ostern"/>
          <p:cNvSpPr txBox="1">
            <a:spLocks noGrp="1"/>
          </p:cNvSpPr>
          <p:nvPr>
            <p:ph type="title"/>
          </p:nvPr>
        </p:nvSpPr>
        <p:spPr>
          <a:xfrm>
            <a:off x="358361" y="268288"/>
            <a:ext cx="12293600" cy="1282700"/>
          </a:xfrm>
          <a:prstGeom prst="rect">
            <a:avLst/>
          </a:prstGeom>
        </p:spPr>
        <p:txBody>
          <a:bodyPr/>
          <a:lstStyle/>
          <a:p>
            <a:r>
              <a:rPr dirty="0" err="1"/>
              <a:t>Ostern</a:t>
            </a:r>
            <a:endParaRPr dirty="0"/>
          </a:p>
        </p:txBody>
      </p:sp>
      <p:sp>
        <p:nvSpPr>
          <p:cNvPr id="204" name="Ostern oder die Himmelfahrt Christi, die Deutschen, wie andere Christen, feiern am Sonntag nach dem ersten Frühlingsvollmond - nicht früher als am 22. März, spätestens am 25. April. In der modernen Welt feiern die Bayern Ostern für zwei Tage: den Ostersonntag und den nächsten Tag - Ostermontag.Anfangs feierten die alten Bayern an diesem Tag die Frühlings-Tagundnachtgleiche und lobten die Göttin des Frühlings und der Fruchtbarkeit Ostar, für die der Name des Feiertags ging."/>
          <p:cNvSpPr txBox="1">
            <a:spLocks noGrp="1"/>
          </p:cNvSpPr>
          <p:nvPr>
            <p:ph type="body" idx="1"/>
          </p:nvPr>
        </p:nvSpPr>
        <p:spPr>
          <a:xfrm>
            <a:off x="597744" y="1708448"/>
            <a:ext cx="6048672" cy="7128791"/>
          </a:xfrm>
          <a:prstGeom prst="rect">
            <a:avLst/>
          </a:prstGeom>
        </p:spPr>
        <p:txBody>
          <a:bodyPr>
            <a:normAutofit fontScale="92500" lnSpcReduction="20000"/>
          </a:bodyPr>
          <a:lstStyle>
            <a:lvl1pPr marL="397256" indent="-397256" defTabSz="537463">
              <a:spcBef>
                <a:spcPts val="3500"/>
              </a:spcBef>
              <a:defRPr sz="3496">
                <a:solidFill>
                  <a:schemeClr val="accent6"/>
                </a:solidFill>
              </a:defRPr>
            </a:lvl1pPr>
          </a:lstStyle>
          <a:p>
            <a:pPr marL="0" indent="0" algn="ctr">
              <a:buNone/>
            </a:pPr>
            <a:r>
              <a:rPr lang="en-US" dirty="0" err="1" smtClean="0"/>
              <a:t>Ostern</a:t>
            </a:r>
            <a:r>
              <a:rPr lang="en-US" dirty="0" smtClean="0"/>
              <a:t> </a:t>
            </a:r>
            <a:r>
              <a:rPr lang="en-US" dirty="0" err="1" smtClean="0"/>
              <a:t>ist</a:t>
            </a:r>
            <a:r>
              <a:rPr lang="en-US" dirty="0" smtClean="0"/>
              <a:t> </a:t>
            </a:r>
            <a:r>
              <a:rPr lang="en-US" dirty="0" err="1" smtClean="0"/>
              <a:t>ein</a:t>
            </a:r>
            <a:r>
              <a:rPr lang="en-US" dirty="0" smtClean="0"/>
              <a:t> </a:t>
            </a:r>
            <a:r>
              <a:rPr lang="en-US" dirty="0" err="1" smtClean="0"/>
              <a:t>christliches</a:t>
            </a:r>
            <a:r>
              <a:rPr lang="en-US" dirty="0" smtClean="0"/>
              <a:t> Fest, das </a:t>
            </a:r>
            <a:r>
              <a:rPr lang="en-US" dirty="0" err="1" smtClean="0"/>
              <a:t>mit</a:t>
            </a:r>
            <a:r>
              <a:rPr lang="en-US" dirty="0" smtClean="0"/>
              <a:t> der Christi-</a:t>
            </a:r>
            <a:r>
              <a:rPr lang="en-US" dirty="0" err="1" smtClean="0"/>
              <a:t>Auferstehung</a:t>
            </a:r>
            <a:r>
              <a:rPr lang="en-US" dirty="0" smtClean="0"/>
              <a:t> </a:t>
            </a:r>
            <a:r>
              <a:rPr lang="en-US" dirty="0" err="1" smtClean="0"/>
              <a:t>verbunden</a:t>
            </a:r>
            <a:r>
              <a:rPr lang="en-US" dirty="0" smtClean="0"/>
              <a:t> </a:t>
            </a:r>
            <a:r>
              <a:rPr lang="en-US" dirty="0" err="1" smtClean="0"/>
              <a:t>ist</a:t>
            </a:r>
            <a:r>
              <a:rPr lang="en-US" dirty="0" smtClean="0"/>
              <a:t>. </a:t>
            </a:r>
            <a:r>
              <a:rPr dirty="0" err="1" smtClean="0"/>
              <a:t>Ostern</a:t>
            </a:r>
            <a:r>
              <a:rPr dirty="0" smtClean="0"/>
              <a:t> </a:t>
            </a:r>
            <a:r>
              <a:rPr dirty="0" err="1" smtClean="0"/>
              <a:t>oder</a:t>
            </a:r>
            <a:r>
              <a:rPr dirty="0" smtClean="0"/>
              <a:t> </a:t>
            </a:r>
            <a:r>
              <a:rPr dirty="0" err="1" smtClean="0"/>
              <a:t>Himmelfahrt</a:t>
            </a:r>
            <a:r>
              <a:rPr dirty="0" smtClean="0"/>
              <a:t> </a:t>
            </a:r>
            <a:r>
              <a:rPr lang="en-US" dirty="0" smtClean="0"/>
              <a:t>von </a:t>
            </a:r>
            <a:r>
              <a:rPr dirty="0" err="1" smtClean="0"/>
              <a:t>Christ</a:t>
            </a:r>
            <a:r>
              <a:rPr lang="en-US" dirty="0" err="1" smtClean="0"/>
              <a:t>us</a:t>
            </a:r>
            <a:r>
              <a:rPr lang="en-US" dirty="0" smtClean="0"/>
              <a:t> </a:t>
            </a:r>
            <a:r>
              <a:rPr lang="en-US" dirty="0" err="1" smtClean="0"/>
              <a:t>feiern</a:t>
            </a:r>
            <a:r>
              <a:rPr dirty="0" smtClean="0"/>
              <a:t> die </a:t>
            </a:r>
            <a:r>
              <a:rPr dirty="0" err="1" smtClean="0"/>
              <a:t>Deutschen</a:t>
            </a:r>
            <a:r>
              <a:rPr dirty="0" smtClean="0"/>
              <a:t>, </a:t>
            </a:r>
            <a:r>
              <a:rPr dirty="0" err="1" smtClean="0"/>
              <a:t>wie</a:t>
            </a:r>
            <a:r>
              <a:rPr dirty="0" smtClean="0"/>
              <a:t> </a:t>
            </a:r>
            <a:r>
              <a:rPr dirty="0" err="1" smtClean="0"/>
              <a:t>andere</a:t>
            </a:r>
            <a:r>
              <a:rPr dirty="0" smtClean="0"/>
              <a:t> Christen, am Sonntag </a:t>
            </a:r>
            <a:r>
              <a:rPr dirty="0" err="1" smtClean="0"/>
              <a:t>nach</a:t>
            </a:r>
            <a:r>
              <a:rPr dirty="0" smtClean="0"/>
              <a:t> </a:t>
            </a:r>
            <a:r>
              <a:rPr dirty="0" err="1" smtClean="0"/>
              <a:t>dem</a:t>
            </a:r>
            <a:r>
              <a:rPr dirty="0" smtClean="0"/>
              <a:t> </a:t>
            </a:r>
            <a:r>
              <a:rPr dirty="0" err="1" smtClean="0"/>
              <a:t>ersten</a:t>
            </a:r>
            <a:r>
              <a:rPr lang="en-US" dirty="0" smtClean="0"/>
              <a:t> </a:t>
            </a:r>
            <a:r>
              <a:rPr dirty="0" err="1" smtClean="0"/>
              <a:t>Frühlingsvollmond</a:t>
            </a:r>
            <a:r>
              <a:rPr dirty="0" smtClean="0"/>
              <a:t>.</a:t>
            </a:r>
            <a:r>
              <a:rPr lang="en-US" dirty="0" smtClean="0"/>
              <a:t> </a:t>
            </a:r>
          </a:p>
          <a:p>
            <a:pPr marL="0" indent="0" algn="ctr">
              <a:buNone/>
            </a:pPr>
            <a:r>
              <a:rPr lang="en-US" dirty="0" smtClean="0"/>
              <a:t>D</a:t>
            </a:r>
            <a:r>
              <a:rPr dirty="0" smtClean="0"/>
              <a:t>ie </a:t>
            </a:r>
            <a:r>
              <a:rPr dirty="0" err="1" smtClean="0"/>
              <a:t>alten</a:t>
            </a:r>
            <a:r>
              <a:rPr dirty="0" smtClean="0"/>
              <a:t> Bayern </a:t>
            </a:r>
            <a:r>
              <a:rPr lang="en-US" dirty="0" err="1" smtClean="0"/>
              <a:t>lobten</a:t>
            </a:r>
            <a:r>
              <a:rPr lang="en-US" dirty="0" smtClean="0"/>
              <a:t> </a:t>
            </a:r>
            <a:r>
              <a:rPr dirty="0" smtClean="0"/>
              <a:t>an </a:t>
            </a:r>
            <a:r>
              <a:rPr dirty="0" err="1" smtClean="0"/>
              <a:t>diesem</a:t>
            </a:r>
            <a:r>
              <a:rPr dirty="0" smtClean="0"/>
              <a:t> Tag die </a:t>
            </a:r>
            <a:r>
              <a:rPr dirty="0" err="1" smtClean="0"/>
              <a:t>Göttin</a:t>
            </a:r>
            <a:r>
              <a:rPr dirty="0" smtClean="0"/>
              <a:t> des </a:t>
            </a:r>
            <a:r>
              <a:rPr dirty="0" err="1" smtClean="0"/>
              <a:t>Frühlings</a:t>
            </a:r>
            <a:r>
              <a:rPr dirty="0" smtClean="0"/>
              <a:t> und der </a:t>
            </a:r>
            <a:r>
              <a:rPr dirty="0" err="1" smtClean="0"/>
              <a:t>Fruchtbarkeit</a:t>
            </a:r>
            <a:r>
              <a:rPr dirty="0" smtClean="0"/>
              <a:t> </a:t>
            </a:r>
            <a:r>
              <a:rPr dirty="0" err="1" smtClean="0"/>
              <a:t>Ostar</a:t>
            </a:r>
            <a:r>
              <a:rPr dirty="0" smtClean="0"/>
              <a:t>,</a:t>
            </a:r>
            <a:r>
              <a:rPr lang="en-US" dirty="0" smtClean="0"/>
              <a:t> von</a:t>
            </a:r>
            <a:r>
              <a:rPr dirty="0" smtClean="0"/>
              <a:t> </a:t>
            </a:r>
            <a:r>
              <a:rPr dirty="0" err="1" smtClean="0"/>
              <a:t>der</a:t>
            </a:r>
            <a:r>
              <a:rPr lang="en-US" dirty="0" err="1" smtClean="0"/>
              <a:t>en</a:t>
            </a:r>
            <a:r>
              <a:rPr dirty="0" smtClean="0"/>
              <a:t> Name d</a:t>
            </a:r>
            <a:r>
              <a:rPr lang="en-US" dirty="0" smtClean="0"/>
              <a:t>a</a:t>
            </a:r>
            <a:r>
              <a:rPr dirty="0" smtClean="0"/>
              <a:t>s</a:t>
            </a:r>
            <a:r>
              <a:rPr lang="en-US" dirty="0" smtClean="0"/>
              <a:t> Fest </a:t>
            </a:r>
            <a:r>
              <a:rPr lang="en-US" dirty="0" err="1" smtClean="0"/>
              <a:t>sp</a:t>
            </a:r>
            <a:r>
              <a:rPr lang="en-US" dirty="0" err="1" smtClean="0">
                <a:cs typeface="Calibri"/>
              </a:rPr>
              <a:t>äter</a:t>
            </a:r>
            <a:r>
              <a:rPr lang="en-US" dirty="0" smtClean="0"/>
              <a:t> seine </a:t>
            </a:r>
            <a:r>
              <a:rPr lang="en-US" dirty="0" err="1" smtClean="0"/>
              <a:t>Benennung</a:t>
            </a:r>
            <a:r>
              <a:rPr dirty="0" smtClean="0"/>
              <a:t> </a:t>
            </a:r>
            <a:r>
              <a:rPr lang="en-US" dirty="0" err="1" smtClean="0"/>
              <a:t>bekam</a:t>
            </a:r>
            <a:r>
              <a:rPr dirty="0" smtClean="0"/>
              <a:t>.</a:t>
            </a:r>
            <a:r>
              <a:rPr lang="en-US" dirty="0" smtClean="0"/>
              <a:t> </a:t>
            </a:r>
          </a:p>
          <a:p>
            <a:pPr marL="0" indent="0" algn="ctr">
              <a:buNone/>
            </a:pPr>
            <a:r>
              <a:rPr lang="en-US" dirty="0" smtClean="0"/>
              <a:t>Das </a:t>
            </a:r>
            <a:r>
              <a:rPr lang="en-US" dirty="0" err="1" smtClean="0"/>
              <a:t>Wahrzeichen</a:t>
            </a:r>
            <a:r>
              <a:rPr lang="en-US" dirty="0" smtClean="0"/>
              <a:t> von </a:t>
            </a:r>
            <a:r>
              <a:rPr lang="en-US" dirty="0" err="1" smtClean="0"/>
              <a:t>Ostern</a:t>
            </a:r>
            <a:r>
              <a:rPr lang="en-US" dirty="0" smtClean="0"/>
              <a:t> </a:t>
            </a:r>
            <a:r>
              <a:rPr lang="en-US" dirty="0" err="1" smtClean="0"/>
              <a:t>ist</a:t>
            </a:r>
            <a:r>
              <a:rPr lang="en-US" dirty="0" smtClean="0"/>
              <a:t> </a:t>
            </a:r>
            <a:r>
              <a:rPr lang="en-US" dirty="0" err="1" smtClean="0"/>
              <a:t>jetzt</a:t>
            </a:r>
            <a:r>
              <a:rPr lang="en-US" dirty="0" smtClean="0"/>
              <a:t> der </a:t>
            </a:r>
            <a:r>
              <a:rPr lang="en-US" dirty="0" err="1" smtClean="0"/>
              <a:t>Osterhase</a:t>
            </a:r>
            <a:r>
              <a:rPr lang="en-US" dirty="0" smtClean="0"/>
              <a:t>, der </a:t>
            </a:r>
            <a:r>
              <a:rPr lang="en-US" dirty="0" err="1" smtClean="0"/>
              <a:t>bemalte</a:t>
            </a:r>
            <a:r>
              <a:rPr lang="en-US" dirty="0" smtClean="0"/>
              <a:t> </a:t>
            </a:r>
            <a:r>
              <a:rPr lang="en-US" dirty="0" err="1" smtClean="0"/>
              <a:t>Eier</a:t>
            </a:r>
            <a:r>
              <a:rPr lang="en-US" dirty="0" smtClean="0"/>
              <a:t> </a:t>
            </a:r>
            <a:r>
              <a:rPr lang="en-US" dirty="0" err="1" smtClean="0"/>
              <a:t>im</a:t>
            </a:r>
            <a:r>
              <a:rPr lang="en-US" dirty="0" smtClean="0"/>
              <a:t> </a:t>
            </a:r>
            <a:r>
              <a:rPr lang="en-US" dirty="0" err="1" smtClean="0"/>
              <a:t>K</a:t>
            </a:r>
            <a:r>
              <a:rPr lang="en-US" dirty="0" err="1" smtClean="0">
                <a:cs typeface="Calibri"/>
              </a:rPr>
              <a:t>örbchen</a:t>
            </a:r>
            <a:r>
              <a:rPr lang="en-US" dirty="0" smtClean="0">
                <a:cs typeface="Calibri"/>
              </a:rPr>
              <a:t> </a:t>
            </a:r>
            <a:r>
              <a:rPr lang="en-US" dirty="0" err="1" smtClean="0">
                <a:cs typeface="Calibri"/>
              </a:rPr>
              <a:t>trägt</a:t>
            </a:r>
            <a:endParaRPr dirty="0"/>
          </a:p>
        </p:txBody>
      </p:sp>
      <p:grpSp>
        <p:nvGrpSpPr>
          <p:cNvPr id="207" name="пасха.jpg"/>
          <p:cNvGrpSpPr/>
          <p:nvPr/>
        </p:nvGrpSpPr>
        <p:grpSpPr>
          <a:xfrm>
            <a:off x="6539898" y="2772146"/>
            <a:ext cx="6112062" cy="4499620"/>
            <a:chOff x="0" y="0"/>
            <a:chExt cx="6815666" cy="5219700"/>
          </a:xfrm>
        </p:grpSpPr>
        <p:pic>
          <p:nvPicPr>
            <p:cNvPr id="206" name="пасха.jpg" descr="пасха.jpg"/>
            <p:cNvPicPr>
              <a:picLocks noChangeAspect="1"/>
            </p:cNvPicPr>
            <p:nvPr/>
          </p:nvPicPr>
          <p:blipFill>
            <a:blip r:embed="rId2" cstate="print">
              <a:extLst/>
            </a:blip>
            <a:stretch>
              <a:fillRect/>
            </a:stretch>
          </p:blipFill>
          <p:spPr>
            <a:xfrm>
              <a:off x="88900" y="50800"/>
              <a:ext cx="6637867" cy="4978400"/>
            </a:xfrm>
            <a:prstGeom prst="rect">
              <a:avLst/>
            </a:prstGeom>
            <a:ln>
              <a:noFill/>
            </a:ln>
            <a:effectLst/>
          </p:spPr>
        </p:pic>
        <p:pic>
          <p:nvPicPr>
            <p:cNvPr id="205" name="пасха.jpg" descr="пасха.jpg"/>
            <p:cNvPicPr>
              <a:picLocks/>
            </p:cNvPicPr>
            <p:nvPr/>
          </p:nvPicPr>
          <p:blipFill>
            <a:blip r:embed="rId3" cstate="print">
              <a:extLst/>
            </a:blip>
            <a:stretch>
              <a:fillRect/>
            </a:stretch>
          </p:blipFill>
          <p:spPr>
            <a:xfrm>
              <a:off x="0" y="0"/>
              <a:ext cx="6815667" cy="5219700"/>
            </a:xfrm>
            <a:prstGeom prst="rect">
              <a:avLst/>
            </a:prstGeom>
            <a:effectLst/>
          </p:spPr>
        </p:pic>
      </p:gr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Mai-Baum-Feiertag"/>
          <p:cNvSpPr txBox="1">
            <a:spLocks noGrp="1"/>
          </p:cNvSpPr>
          <p:nvPr>
            <p:ph type="title"/>
          </p:nvPr>
        </p:nvSpPr>
        <p:spPr>
          <a:xfrm>
            <a:off x="444500" y="-444500"/>
            <a:ext cx="12293600" cy="2438400"/>
          </a:xfrm>
          <a:prstGeom prst="rect">
            <a:avLst/>
          </a:prstGeom>
        </p:spPr>
        <p:txBody>
          <a:bodyPr/>
          <a:lstStyle/>
          <a:p>
            <a:r>
              <a:t>Mai-Baum-Feiertag </a:t>
            </a:r>
          </a:p>
        </p:txBody>
      </p:sp>
      <p:sp>
        <p:nvSpPr>
          <p:cNvPr id="144" name="Im Mai feiert man in Bayern den sogenannten Mai-Baum-Feiertag. Während dieser Zeit findet jährlich ein Wettbewerb zwischen den Dörfern  statt, dessen Ziel es ist, den schönsten und größten Maibaum zu wählen. Normalerweise hat dieser Baum eine Höhe von 30 Metern oder mehr.  Oft sind die Bäume auf verschiedene Arten dekoriert. Außerdem ist die Natur zu dieser Jahreszeit wunderbar."/>
          <p:cNvSpPr txBox="1">
            <a:spLocks noGrp="1"/>
          </p:cNvSpPr>
          <p:nvPr>
            <p:ph type="body" sz="half" idx="1"/>
          </p:nvPr>
        </p:nvSpPr>
        <p:spPr>
          <a:xfrm>
            <a:off x="444500" y="1651000"/>
            <a:ext cx="5651500" cy="7759700"/>
          </a:xfrm>
          <a:prstGeom prst="rect">
            <a:avLst/>
          </a:prstGeom>
        </p:spPr>
        <p:txBody>
          <a:bodyPr>
            <a:normAutofit/>
          </a:bodyPr>
          <a:lstStyle>
            <a:lvl1pPr marL="401574" indent="-401574" defTabSz="543305">
              <a:spcBef>
                <a:spcPts val="3500"/>
              </a:spcBef>
              <a:defRPr sz="3534"/>
            </a:lvl1pPr>
          </a:lstStyle>
          <a:p>
            <a:pPr marL="0" indent="0" algn="ctr">
              <a:buNone/>
            </a:pPr>
            <a:r>
              <a:rPr dirty="0" err="1"/>
              <a:t>Im</a:t>
            </a:r>
            <a:r>
              <a:rPr dirty="0"/>
              <a:t> Mai </a:t>
            </a:r>
            <a:r>
              <a:rPr dirty="0" err="1"/>
              <a:t>feiert</a:t>
            </a:r>
            <a:r>
              <a:rPr dirty="0"/>
              <a:t> man in Bayern den </a:t>
            </a:r>
            <a:r>
              <a:rPr dirty="0" err="1"/>
              <a:t>sogenannten</a:t>
            </a:r>
            <a:r>
              <a:rPr dirty="0"/>
              <a:t> Mai-Baum-</a:t>
            </a:r>
            <a:r>
              <a:rPr dirty="0" err="1"/>
              <a:t>Feiertag</a:t>
            </a:r>
            <a:r>
              <a:rPr dirty="0"/>
              <a:t>. </a:t>
            </a:r>
            <a:r>
              <a:rPr dirty="0" err="1"/>
              <a:t>Während</a:t>
            </a:r>
            <a:r>
              <a:rPr dirty="0"/>
              <a:t> </a:t>
            </a:r>
            <a:r>
              <a:rPr dirty="0" err="1"/>
              <a:t>dieser</a:t>
            </a:r>
            <a:r>
              <a:rPr dirty="0"/>
              <a:t> </a:t>
            </a:r>
            <a:r>
              <a:rPr dirty="0" err="1"/>
              <a:t>Zeit</a:t>
            </a:r>
            <a:r>
              <a:rPr dirty="0"/>
              <a:t> </a:t>
            </a:r>
            <a:r>
              <a:rPr dirty="0" err="1"/>
              <a:t>findet</a:t>
            </a:r>
            <a:r>
              <a:rPr dirty="0"/>
              <a:t> </a:t>
            </a:r>
            <a:r>
              <a:rPr dirty="0" err="1"/>
              <a:t>jährlich</a:t>
            </a:r>
            <a:r>
              <a:rPr dirty="0"/>
              <a:t> </a:t>
            </a:r>
            <a:r>
              <a:rPr dirty="0" err="1"/>
              <a:t>ein</a:t>
            </a:r>
            <a:r>
              <a:rPr dirty="0"/>
              <a:t> </a:t>
            </a:r>
            <a:r>
              <a:rPr dirty="0" err="1"/>
              <a:t>Wettbewerb</a:t>
            </a:r>
            <a:r>
              <a:rPr dirty="0"/>
              <a:t> </a:t>
            </a:r>
            <a:r>
              <a:rPr dirty="0" err="1"/>
              <a:t>zwischen</a:t>
            </a:r>
            <a:r>
              <a:rPr dirty="0"/>
              <a:t> den </a:t>
            </a:r>
            <a:r>
              <a:rPr dirty="0" err="1"/>
              <a:t>Dörfern</a:t>
            </a:r>
            <a:r>
              <a:rPr dirty="0"/>
              <a:t>  </a:t>
            </a:r>
            <a:r>
              <a:rPr dirty="0" err="1"/>
              <a:t>statt</a:t>
            </a:r>
            <a:r>
              <a:rPr dirty="0"/>
              <a:t>, </a:t>
            </a:r>
            <a:r>
              <a:rPr dirty="0" err="1"/>
              <a:t>dessen</a:t>
            </a:r>
            <a:r>
              <a:rPr dirty="0"/>
              <a:t> </a:t>
            </a:r>
            <a:r>
              <a:rPr dirty="0" err="1"/>
              <a:t>Ziel</a:t>
            </a:r>
            <a:r>
              <a:rPr dirty="0"/>
              <a:t> </a:t>
            </a:r>
            <a:r>
              <a:rPr dirty="0" err="1"/>
              <a:t>es</a:t>
            </a:r>
            <a:r>
              <a:rPr dirty="0"/>
              <a:t> </a:t>
            </a:r>
            <a:r>
              <a:rPr dirty="0" err="1"/>
              <a:t>ist</a:t>
            </a:r>
            <a:r>
              <a:rPr dirty="0"/>
              <a:t>, den </a:t>
            </a:r>
            <a:r>
              <a:rPr dirty="0" err="1"/>
              <a:t>schönsten</a:t>
            </a:r>
            <a:r>
              <a:rPr dirty="0"/>
              <a:t> und </a:t>
            </a:r>
            <a:r>
              <a:rPr dirty="0" err="1"/>
              <a:t>größten</a:t>
            </a:r>
            <a:r>
              <a:rPr dirty="0"/>
              <a:t> </a:t>
            </a:r>
            <a:r>
              <a:rPr dirty="0" err="1"/>
              <a:t>Maibaum</a:t>
            </a:r>
            <a:r>
              <a:rPr dirty="0"/>
              <a:t> </a:t>
            </a:r>
            <a:r>
              <a:rPr dirty="0" err="1"/>
              <a:t>zu</a:t>
            </a:r>
            <a:r>
              <a:rPr dirty="0"/>
              <a:t> </a:t>
            </a:r>
            <a:r>
              <a:rPr dirty="0" err="1"/>
              <a:t>wählen</a:t>
            </a:r>
            <a:r>
              <a:rPr dirty="0"/>
              <a:t>. </a:t>
            </a:r>
            <a:r>
              <a:rPr lang="en-US" dirty="0" err="1" smtClean="0"/>
              <a:t>Manchmal</a:t>
            </a:r>
            <a:r>
              <a:rPr dirty="0" smtClean="0"/>
              <a:t> </a:t>
            </a:r>
            <a:r>
              <a:rPr dirty="0"/>
              <a:t>hat </a:t>
            </a:r>
            <a:r>
              <a:rPr dirty="0" err="1"/>
              <a:t>dieser</a:t>
            </a:r>
            <a:r>
              <a:rPr dirty="0"/>
              <a:t> Baum </a:t>
            </a:r>
            <a:r>
              <a:rPr dirty="0" err="1"/>
              <a:t>eine</a:t>
            </a:r>
            <a:r>
              <a:rPr dirty="0"/>
              <a:t> </a:t>
            </a:r>
            <a:r>
              <a:rPr dirty="0" err="1"/>
              <a:t>Höhe</a:t>
            </a:r>
            <a:r>
              <a:rPr dirty="0"/>
              <a:t> von 30 </a:t>
            </a:r>
            <a:r>
              <a:rPr dirty="0" err="1"/>
              <a:t>Metern</a:t>
            </a:r>
            <a:r>
              <a:rPr dirty="0"/>
              <a:t> </a:t>
            </a:r>
            <a:r>
              <a:rPr dirty="0" err="1"/>
              <a:t>oder</a:t>
            </a:r>
            <a:r>
              <a:rPr dirty="0"/>
              <a:t> </a:t>
            </a:r>
            <a:r>
              <a:rPr dirty="0" err="1"/>
              <a:t>mehr</a:t>
            </a:r>
            <a:r>
              <a:rPr dirty="0"/>
              <a:t>.  Oft </a:t>
            </a:r>
            <a:r>
              <a:rPr dirty="0" err="1"/>
              <a:t>sind</a:t>
            </a:r>
            <a:r>
              <a:rPr dirty="0"/>
              <a:t> die </a:t>
            </a:r>
            <a:r>
              <a:rPr dirty="0" err="1"/>
              <a:t>Bäume</a:t>
            </a:r>
            <a:r>
              <a:rPr dirty="0"/>
              <a:t> auf </a:t>
            </a:r>
            <a:r>
              <a:rPr dirty="0" err="1"/>
              <a:t>verschiedene</a:t>
            </a:r>
            <a:r>
              <a:rPr dirty="0"/>
              <a:t> </a:t>
            </a:r>
            <a:r>
              <a:rPr dirty="0" err="1"/>
              <a:t>Arten</a:t>
            </a:r>
            <a:r>
              <a:rPr dirty="0"/>
              <a:t> </a:t>
            </a:r>
            <a:r>
              <a:rPr dirty="0" err="1" smtClean="0"/>
              <a:t>dekoriert</a:t>
            </a:r>
            <a:r>
              <a:rPr dirty="0" smtClean="0"/>
              <a:t> </a:t>
            </a:r>
            <a:endParaRPr dirty="0"/>
          </a:p>
        </p:txBody>
      </p:sp>
      <p:grpSp>
        <p:nvGrpSpPr>
          <p:cNvPr id="147" name="ribbon 5.jpg"/>
          <p:cNvGrpSpPr/>
          <p:nvPr/>
        </p:nvGrpSpPr>
        <p:grpSpPr>
          <a:xfrm>
            <a:off x="7315200" y="5540663"/>
            <a:ext cx="5168900" cy="3979470"/>
            <a:chOff x="0" y="0"/>
            <a:chExt cx="5168900" cy="3979468"/>
          </a:xfrm>
        </p:grpSpPr>
        <p:pic>
          <p:nvPicPr>
            <p:cNvPr id="146" name="ribbon 5.jpg" descr="ribbon 5.jpg"/>
            <p:cNvPicPr>
              <a:picLocks noChangeAspect="1"/>
            </p:cNvPicPr>
            <p:nvPr/>
          </p:nvPicPr>
          <p:blipFill>
            <a:blip r:embed="rId2" cstate="print">
              <a:extLst/>
            </a:blip>
            <a:stretch>
              <a:fillRect/>
            </a:stretch>
          </p:blipFill>
          <p:spPr>
            <a:xfrm>
              <a:off x="88900" y="50800"/>
              <a:ext cx="4991100" cy="3738169"/>
            </a:xfrm>
            <a:prstGeom prst="rect">
              <a:avLst/>
            </a:prstGeom>
            <a:ln>
              <a:noFill/>
            </a:ln>
            <a:effectLst/>
          </p:spPr>
        </p:pic>
        <p:pic>
          <p:nvPicPr>
            <p:cNvPr id="145" name="ribbon 5.jpg" descr="ribbon 5.jpg"/>
            <p:cNvPicPr>
              <a:picLocks/>
            </p:cNvPicPr>
            <p:nvPr/>
          </p:nvPicPr>
          <p:blipFill>
            <a:blip r:embed="rId3" cstate="print">
              <a:extLst/>
            </a:blip>
            <a:stretch>
              <a:fillRect/>
            </a:stretch>
          </p:blipFill>
          <p:spPr>
            <a:xfrm>
              <a:off x="0" y="0"/>
              <a:ext cx="5168900" cy="3979469"/>
            </a:xfrm>
            <a:prstGeom prst="rect">
              <a:avLst/>
            </a:prstGeom>
            <a:effectLst/>
          </p:spPr>
        </p:pic>
      </p:grpSp>
      <p:grpSp>
        <p:nvGrpSpPr>
          <p:cNvPr id="150" name="863009.jpg"/>
          <p:cNvGrpSpPr/>
          <p:nvPr/>
        </p:nvGrpSpPr>
        <p:grpSpPr>
          <a:xfrm>
            <a:off x="7315200" y="1551100"/>
            <a:ext cx="5118100" cy="3836862"/>
            <a:chOff x="0" y="0"/>
            <a:chExt cx="5118100" cy="3836860"/>
          </a:xfrm>
        </p:grpSpPr>
        <p:pic>
          <p:nvPicPr>
            <p:cNvPr id="149" name="863009.jpg" descr="863009.jpg"/>
            <p:cNvPicPr>
              <a:picLocks noChangeAspect="1"/>
            </p:cNvPicPr>
            <p:nvPr/>
          </p:nvPicPr>
          <p:blipFill>
            <a:blip r:embed="rId4" cstate="print">
              <a:extLst/>
            </a:blip>
            <a:stretch>
              <a:fillRect/>
            </a:stretch>
          </p:blipFill>
          <p:spPr>
            <a:xfrm>
              <a:off x="88900" y="50800"/>
              <a:ext cx="4940300" cy="3595561"/>
            </a:xfrm>
            <a:prstGeom prst="rect">
              <a:avLst/>
            </a:prstGeom>
            <a:ln>
              <a:noFill/>
            </a:ln>
            <a:effectLst/>
          </p:spPr>
        </p:pic>
        <p:pic>
          <p:nvPicPr>
            <p:cNvPr id="148" name="863009.jpg" descr="863009.jpg"/>
            <p:cNvPicPr>
              <a:picLocks/>
            </p:cNvPicPr>
            <p:nvPr/>
          </p:nvPicPr>
          <p:blipFill>
            <a:blip r:embed="rId5" cstate="print">
              <a:extLst/>
            </a:blip>
            <a:stretch>
              <a:fillRect/>
            </a:stretch>
          </p:blipFill>
          <p:spPr>
            <a:xfrm>
              <a:off x="0" y="0"/>
              <a:ext cx="5118100" cy="3836861"/>
            </a:xfrm>
            <a:prstGeom prst="rect">
              <a:avLst/>
            </a:prstGeom>
            <a:effectLst/>
          </p:spPr>
        </p:pic>
      </p:gr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den Tag des kommenden Sommers"/>
          <p:cNvSpPr txBox="1">
            <a:spLocks noGrp="1"/>
          </p:cNvSpPr>
          <p:nvPr>
            <p:ph type="title"/>
          </p:nvPr>
        </p:nvSpPr>
        <p:spPr>
          <a:xfrm>
            <a:off x="0" y="196280"/>
            <a:ext cx="12747328" cy="1320800"/>
          </a:xfrm>
          <a:prstGeom prst="rect">
            <a:avLst/>
          </a:prstGeom>
        </p:spPr>
        <p:txBody>
          <a:bodyPr>
            <a:normAutofit fontScale="90000"/>
          </a:bodyPr>
          <a:lstStyle>
            <a:lvl1pPr defTabSz="455675">
              <a:defRPr sz="5615"/>
            </a:lvl1pPr>
          </a:lstStyle>
          <a:p>
            <a:r>
              <a:rPr dirty="0" smtClean="0"/>
              <a:t> </a:t>
            </a:r>
            <a:r>
              <a:rPr lang="en-US" dirty="0" smtClean="0"/>
              <a:t>Der </a:t>
            </a:r>
            <a:r>
              <a:rPr dirty="0" smtClean="0"/>
              <a:t>Tag </a:t>
            </a:r>
            <a:r>
              <a:rPr dirty="0"/>
              <a:t>des </a:t>
            </a:r>
            <a:r>
              <a:rPr dirty="0" err="1"/>
              <a:t>kommenden</a:t>
            </a:r>
            <a:r>
              <a:rPr dirty="0"/>
              <a:t> </a:t>
            </a:r>
            <a:r>
              <a:rPr dirty="0" err="1"/>
              <a:t>Sommers</a:t>
            </a:r>
            <a:endParaRPr dirty="0"/>
          </a:p>
        </p:txBody>
      </p:sp>
      <p:sp>
        <p:nvSpPr>
          <p:cNvPr id="153" name="Anfang Juni feiern die Bewohner Bayerns den Tag des kommenden Sommers. Am 21. Juni zünden die Menschen große Lagerfeuer an. Alte Traditionen sind an diesen Orten immer noch wichtig, deshalb werden sie sehr genau befolgt. Sogar die Spitzen der Alpen sind während des Festes mit schönen Freudenfeuern bedeckt."/>
          <p:cNvSpPr txBox="1">
            <a:spLocks noGrp="1"/>
          </p:cNvSpPr>
          <p:nvPr>
            <p:ph type="body" sz="half" idx="1"/>
          </p:nvPr>
        </p:nvSpPr>
        <p:spPr>
          <a:xfrm>
            <a:off x="165696" y="6515100"/>
            <a:ext cx="12839104" cy="3238500"/>
          </a:xfrm>
          <a:prstGeom prst="rect">
            <a:avLst/>
          </a:prstGeom>
        </p:spPr>
        <p:txBody>
          <a:bodyPr>
            <a:normAutofit/>
          </a:bodyPr>
          <a:lstStyle>
            <a:lvl1pPr marL="384302" indent="-384302" defTabSz="519937">
              <a:spcBef>
                <a:spcPts val="3300"/>
              </a:spcBef>
              <a:defRPr sz="3382"/>
            </a:lvl1pPr>
          </a:lstStyle>
          <a:p>
            <a:pPr marL="0" indent="0" algn="ctr">
              <a:buNone/>
            </a:pPr>
            <a:r>
              <a:rPr dirty="0" err="1"/>
              <a:t>Anfang</a:t>
            </a:r>
            <a:r>
              <a:rPr dirty="0"/>
              <a:t> </a:t>
            </a:r>
            <a:r>
              <a:rPr dirty="0" err="1"/>
              <a:t>Juni</a:t>
            </a:r>
            <a:r>
              <a:rPr dirty="0"/>
              <a:t> </a:t>
            </a:r>
            <a:r>
              <a:rPr dirty="0" err="1"/>
              <a:t>feiern</a:t>
            </a:r>
            <a:r>
              <a:rPr dirty="0"/>
              <a:t> die </a:t>
            </a:r>
            <a:r>
              <a:rPr dirty="0" err="1"/>
              <a:t>Bewohner</a:t>
            </a:r>
            <a:r>
              <a:rPr dirty="0"/>
              <a:t> </a:t>
            </a:r>
            <a:r>
              <a:rPr dirty="0" err="1"/>
              <a:t>Bayerns</a:t>
            </a:r>
            <a:r>
              <a:rPr dirty="0"/>
              <a:t> den Tag des </a:t>
            </a:r>
            <a:r>
              <a:rPr dirty="0" err="1"/>
              <a:t>kommenden</a:t>
            </a:r>
            <a:r>
              <a:rPr dirty="0"/>
              <a:t> </a:t>
            </a:r>
            <a:r>
              <a:rPr dirty="0" err="1"/>
              <a:t>Sommers</a:t>
            </a:r>
            <a:r>
              <a:rPr dirty="0"/>
              <a:t>. Am 21. </a:t>
            </a:r>
            <a:r>
              <a:rPr dirty="0" err="1"/>
              <a:t>Juni</a:t>
            </a:r>
            <a:r>
              <a:rPr dirty="0"/>
              <a:t> </a:t>
            </a:r>
            <a:r>
              <a:rPr dirty="0" err="1"/>
              <a:t>zünden</a:t>
            </a:r>
            <a:r>
              <a:rPr dirty="0"/>
              <a:t> die </a:t>
            </a:r>
            <a:r>
              <a:rPr dirty="0" err="1"/>
              <a:t>Menschen</a:t>
            </a:r>
            <a:r>
              <a:rPr dirty="0"/>
              <a:t> </a:t>
            </a:r>
            <a:r>
              <a:rPr dirty="0" err="1"/>
              <a:t>große</a:t>
            </a:r>
            <a:r>
              <a:rPr dirty="0"/>
              <a:t> </a:t>
            </a:r>
            <a:r>
              <a:rPr dirty="0" err="1"/>
              <a:t>Lagerfeuer</a:t>
            </a:r>
            <a:r>
              <a:rPr dirty="0"/>
              <a:t> an. </a:t>
            </a:r>
            <a:r>
              <a:rPr dirty="0" err="1"/>
              <a:t>Alte</a:t>
            </a:r>
            <a:r>
              <a:rPr dirty="0"/>
              <a:t> </a:t>
            </a:r>
            <a:r>
              <a:rPr dirty="0" err="1"/>
              <a:t>Traditionen</a:t>
            </a:r>
            <a:r>
              <a:rPr dirty="0"/>
              <a:t> </a:t>
            </a:r>
            <a:r>
              <a:rPr dirty="0" err="1"/>
              <a:t>sind</a:t>
            </a:r>
            <a:r>
              <a:rPr dirty="0"/>
              <a:t> an </a:t>
            </a:r>
            <a:r>
              <a:rPr dirty="0" err="1"/>
              <a:t>diesen</a:t>
            </a:r>
            <a:r>
              <a:rPr dirty="0"/>
              <a:t> </a:t>
            </a:r>
            <a:r>
              <a:rPr dirty="0" err="1"/>
              <a:t>Orten</a:t>
            </a:r>
            <a:r>
              <a:rPr dirty="0"/>
              <a:t> </a:t>
            </a:r>
            <a:r>
              <a:rPr dirty="0" err="1"/>
              <a:t>immer</a:t>
            </a:r>
            <a:r>
              <a:rPr dirty="0"/>
              <a:t> </a:t>
            </a:r>
            <a:r>
              <a:rPr dirty="0" err="1"/>
              <a:t>noch</a:t>
            </a:r>
            <a:r>
              <a:rPr dirty="0"/>
              <a:t> </a:t>
            </a:r>
            <a:r>
              <a:rPr dirty="0" err="1"/>
              <a:t>wichtig</a:t>
            </a:r>
            <a:r>
              <a:rPr dirty="0"/>
              <a:t>, </a:t>
            </a:r>
            <a:r>
              <a:rPr dirty="0" err="1"/>
              <a:t>deshalb</a:t>
            </a:r>
            <a:r>
              <a:rPr dirty="0"/>
              <a:t> </a:t>
            </a:r>
            <a:r>
              <a:rPr dirty="0" err="1"/>
              <a:t>werden</a:t>
            </a:r>
            <a:r>
              <a:rPr dirty="0"/>
              <a:t> </a:t>
            </a:r>
            <a:r>
              <a:rPr dirty="0" err="1"/>
              <a:t>sie</a:t>
            </a:r>
            <a:r>
              <a:rPr dirty="0"/>
              <a:t> </a:t>
            </a:r>
            <a:r>
              <a:rPr dirty="0" err="1"/>
              <a:t>sehr</a:t>
            </a:r>
            <a:r>
              <a:rPr dirty="0"/>
              <a:t> </a:t>
            </a:r>
            <a:r>
              <a:rPr dirty="0" err="1"/>
              <a:t>genau</a:t>
            </a:r>
            <a:r>
              <a:rPr dirty="0"/>
              <a:t> </a:t>
            </a:r>
            <a:r>
              <a:rPr dirty="0" err="1"/>
              <a:t>befolgt</a:t>
            </a:r>
            <a:r>
              <a:rPr dirty="0"/>
              <a:t>. </a:t>
            </a:r>
            <a:r>
              <a:rPr dirty="0" err="1"/>
              <a:t>Sogar</a:t>
            </a:r>
            <a:r>
              <a:rPr dirty="0"/>
              <a:t> die </a:t>
            </a:r>
            <a:r>
              <a:rPr dirty="0" err="1"/>
              <a:t>Spitzen</a:t>
            </a:r>
            <a:r>
              <a:rPr dirty="0"/>
              <a:t> der </a:t>
            </a:r>
            <a:r>
              <a:rPr dirty="0" err="1"/>
              <a:t>Alpen</a:t>
            </a:r>
            <a:r>
              <a:rPr dirty="0"/>
              <a:t> </a:t>
            </a:r>
            <a:r>
              <a:rPr dirty="0" err="1"/>
              <a:t>sind</a:t>
            </a:r>
            <a:r>
              <a:rPr dirty="0"/>
              <a:t> </a:t>
            </a:r>
            <a:r>
              <a:rPr dirty="0" err="1"/>
              <a:t>während</a:t>
            </a:r>
            <a:r>
              <a:rPr dirty="0"/>
              <a:t> des </a:t>
            </a:r>
            <a:r>
              <a:rPr dirty="0" err="1"/>
              <a:t>Festes</a:t>
            </a:r>
            <a:r>
              <a:rPr dirty="0"/>
              <a:t> </a:t>
            </a:r>
            <a:r>
              <a:rPr dirty="0" err="1"/>
              <a:t>mit</a:t>
            </a:r>
            <a:r>
              <a:rPr dirty="0"/>
              <a:t> </a:t>
            </a:r>
            <a:r>
              <a:rPr dirty="0" err="1"/>
              <a:t>schönen</a:t>
            </a:r>
            <a:r>
              <a:rPr dirty="0"/>
              <a:t> </a:t>
            </a:r>
            <a:r>
              <a:rPr lang="en-US" dirty="0" err="1" smtClean="0"/>
              <a:t>F</a:t>
            </a:r>
            <a:r>
              <a:rPr dirty="0" err="1" smtClean="0"/>
              <a:t>euern</a:t>
            </a:r>
            <a:r>
              <a:rPr dirty="0" smtClean="0"/>
              <a:t> </a:t>
            </a:r>
            <a:r>
              <a:rPr dirty="0" err="1" smtClean="0"/>
              <a:t>bedeckt</a:t>
            </a:r>
            <a:endParaRPr dirty="0"/>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69929" y="1492424"/>
            <a:ext cx="7200800" cy="480293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Showroom">
  <a:themeElements>
    <a:clrScheme name="Showroom">
      <a:dk1>
        <a:srgbClr val="535353"/>
      </a:dk1>
      <a:lt1>
        <a:srgbClr val="340053"/>
      </a:lt1>
      <a:dk2>
        <a:srgbClr val="5A5F5E"/>
      </a:dk2>
      <a:lt2>
        <a:srgbClr val="B4B4B4"/>
      </a:lt2>
      <a:accent1>
        <a:srgbClr val="78AAB3"/>
      </a:accent1>
      <a:accent2>
        <a:srgbClr val="9A9671"/>
      </a:accent2>
      <a:accent3>
        <a:srgbClr val="D9971A"/>
      </a:accent3>
      <a:accent4>
        <a:srgbClr val="D7620E"/>
      </a:accent4>
      <a:accent5>
        <a:srgbClr val="A61702"/>
      </a:accent5>
      <a:accent6>
        <a:srgbClr val="606B7E"/>
      </a:accent6>
      <a:hlink>
        <a:srgbClr val="0000FF"/>
      </a:hlink>
      <a:folHlink>
        <a:srgbClr val="FF00FF"/>
      </a:folHlink>
    </a:clrScheme>
    <a:fontScheme name="Showroom">
      <a:majorFont>
        <a:latin typeface="Gill Sans Light"/>
        <a:ea typeface="Gill Sans Light"/>
        <a:cs typeface="Gill Sans Light"/>
      </a:majorFont>
      <a:minorFont>
        <a:latin typeface="Gill Sans Light"/>
        <a:ea typeface="Gill Sans Light"/>
        <a:cs typeface="Gill Sans Light"/>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785"/>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A5F5E"/>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Showroom">
  <a:themeElements>
    <a:clrScheme name="Showroom">
      <a:dk1>
        <a:srgbClr val="000000"/>
      </a:dk1>
      <a:lt1>
        <a:srgbClr val="FFFFFF"/>
      </a:lt1>
      <a:dk2>
        <a:srgbClr val="5A5F5E"/>
      </a:dk2>
      <a:lt2>
        <a:srgbClr val="B4B4B4"/>
      </a:lt2>
      <a:accent1>
        <a:srgbClr val="78AAB3"/>
      </a:accent1>
      <a:accent2>
        <a:srgbClr val="9A9671"/>
      </a:accent2>
      <a:accent3>
        <a:srgbClr val="D9971A"/>
      </a:accent3>
      <a:accent4>
        <a:srgbClr val="D7620E"/>
      </a:accent4>
      <a:accent5>
        <a:srgbClr val="A61702"/>
      </a:accent5>
      <a:accent6>
        <a:srgbClr val="606B7E"/>
      </a:accent6>
      <a:hlink>
        <a:srgbClr val="0000FF"/>
      </a:hlink>
      <a:folHlink>
        <a:srgbClr val="FF00FF"/>
      </a:folHlink>
    </a:clrScheme>
    <a:fontScheme name="Showroom">
      <a:majorFont>
        <a:latin typeface="Gill Sans Light"/>
        <a:ea typeface="Gill Sans Light"/>
        <a:cs typeface="Gill Sans Light"/>
      </a:majorFont>
      <a:minorFont>
        <a:latin typeface="Gill Sans Light"/>
        <a:ea typeface="Gill Sans Light"/>
        <a:cs typeface="Gill Sans Light"/>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785"/>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A5F5E"/>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483</TotalTime>
  <Words>805</Words>
  <Application>Microsoft Office PowerPoint</Application>
  <PresentationFormat>Произвольный</PresentationFormat>
  <Paragraphs>39</Paragraphs>
  <Slides>16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Showroom</vt:lpstr>
      <vt:lpstr>      Volks - und religiöse Feiertage bAYerns  </vt:lpstr>
      <vt:lpstr>SILVESTER</vt:lpstr>
      <vt:lpstr>Презентация PowerPoint</vt:lpstr>
      <vt:lpstr>Fasсhing</vt:lpstr>
      <vt:lpstr>die Zeit des starken Bieres</vt:lpstr>
      <vt:lpstr>Palmsonntag</vt:lpstr>
      <vt:lpstr>Ostern</vt:lpstr>
      <vt:lpstr>Mai-Baum-Feiertag </vt:lpstr>
      <vt:lpstr> Der Tag des kommenden Sommers</vt:lpstr>
      <vt:lpstr>Ritterturniere</vt:lpstr>
      <vt:lpstr>Презентация PowerPoint</vt:lpstr>
      <vt:lpstr>Oktoberfest</vt:lpstr>
      <vt:lpstr>Der Nikolaustag </vt:lpstr>
      <vt:lpstr>Advent </vt:lpstr>
      <vt:lpstr>Weihnachten</vt:lpstr>
      <vt:lpstr>Danke fÜr die aufmerksamkeit!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Volks- und religiöse Feiertage</dc:title>
  <dc:creator>WR</dc:creator>
  <cp:lastModifiedBy>WR</cp:lastModifiedBy>
  <cp:revision>45</cp:revision>
  <dcterms:modified xsi:type="dcterms:W3CDTF">2022-03-24T09:01:28Z</dcterms:modified>
</cp:coreProperties>
</file>