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Rg st="1" end="7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28" d="100"/>
          <a:sy n="28" d="100"/>
        </p:scale>
        <p:origin x="-84" y="-54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940EE-E48F-48D0-B978-5B0821622010}" type="datetimeFigureOut">
              <a:rPr lang="ru-RU" smtClean="0"/>
              <a:t>27.04.2015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29597-AE9F-4581-97E7-ECA72C73111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940EE-E48F-48D0-B978-5B0821622010}" type="datetimeFigureOut">
              <a:rPr lang="ru-RU" smtClean="0"/>
              <a:t>27.04.2015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29597-AE9F-4581-97E7-ECA72C7311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940EE-E48F-48D0-B978-5B0821622010}" type="datetimeFigureOut">
              <a:rPr lang="ru-RU" smtClean="0"/>
              <a:t>27.04.2015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29597-AE9F-4581-97E7-ECA72C7311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940EE-E48F-48D0-B978-5B0821622010}" type="datetimeFigureOut">
              <a:rPr lang="ru-RU" smtClean="0"/>
              <a:t>27.04.2015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29597-AE9F-4581-97E7-ECA72C73111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940EE-E48F-48D0-B978-5B0821622010}" type="datetimeFigureOut">
              <a:rPr lang="ru-RU" smtClean="0"/>
              <a:t>27.04.2015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29597-AE9F-4581-97E7-ECA72C7311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940EE-E48F-48D0-B978-5B0821622010}" type="datetimeFigureOut">
              <a:rPr lang="ru-RU" smtClean="0"/>
              <a:t>27.04.2015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29597-AE9F-4581-97E7-ECA72C73111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940EE-E48F-48D0-B978-5B0821622010}" type="datetimeFigureOut">
              <a:rPr lang="ru-RU" smtClean="0"/>
              <a:t>27.04.2015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29597-AE9F-4581-97E7-ECA72C73111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940EE-E48F-48D0-B978-5B0821622010}" type="datetimeFigureOut">
              <a:rPr lang="ru-RU" smtClean="0"/>
              <a:t>27.04.2015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29597-AE9F-4581-97E7-ECA72C7311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940EE-E48F-48D0-B978-5B0821622010}" type="datetimeFigureOut">
              <a:rPr lang="ru-RU" smtClean="0"/>
              <a:t>27.04.2015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29597-AE9F-4581-97E7-ECA72C7311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940EE-E48F-48D0-B978-5B0821622010}" type="datetimeFigureOut">
              <a:rPr lang="ru-RU" smtClean="0"/>
              <a:t>27.04.2015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29597-AE9F-4581-97E7-ECA72C7311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940EE-E48F-48D0-B978-5B0821622010}" type="datetimeFigureOut">
              <a:rPr lang="ru-RU" smtClean="0"/>
              <a:t>27.04.2015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29597-AE9F-4581-97E7-ECA72C73111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2940EE-E48F-48D0-B978-5B0821622010}" type="datetimeFigureOut">
              <a:rPr lang="ru-RU" smtClean="0"/>
              <a:t>27.04.2015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2829597-AE9F-4581-97E7-ECA72C73111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                                          Подготовила :                        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           Сорокина А.А.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Животные </a:t>
            </a:r>
            <a:r>
              <a:rPr lang="ru-RU" dirty="0" err="1"/>
              <a:t>П</a:t>
            </a:r>
            <a:r>
              <a:rPr lang="ru-RU" dirty="0" err="1" smtClean="0"/>
              <a:t>лавского</a:t>
            </a:r>
            <a:r>
              <a:rPr lang="ru-RU" dirty="0" smtClean="0"/>
              <a:t> района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19642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Admin\Desktop\23351-589517_I6wG4gsTc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18" y="188640"/>
            <a:ext cx="7088034" cy="3960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3960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Лось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Admin\Desktop\ohota_na_losya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764704"/>
            <a:ext cx="6494016" cy="3331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1912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05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505104"/>
          </a:xfrm>
        </p:spPr>
        <p:txBody>
          <a:bodyPr/>
          <a:lstStyle/>
          <a:p>
            <a:r>
              <a:rPr lang="ru-RU" sz="2800" dirty="0" smtClean="0"/>
              <a:t>Лось сбрасывает рога каждую осень. У лосих они отсутствуют.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Admin\Downloads\416e66a6a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806450"/>
            <a:ext cx="6300812" cy="3342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671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Волк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Admin\Desktop\0_c1f46_71e3842b_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5" y="692696"/>
            <a:ext cx="6480719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950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Бобёр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Admin\Desktop\origin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736345"/>
            <a:ext cx="6560046" cy="3639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153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2225184"/>
          </a:xfrm>
        </p:spPr>
        <p:txBody>
          <a:bodyPr/>
          <a:lstStyle/>
          <a:p>
            <a:r>
              <a:rPr lang="ru-RU" sz="3200" dirty="0"/>
              <a:t>Бобры своими крепкими зубами могут перегрызть стволы очень толстых деревьев</a:t>
            </a:r>
            <a:r>
              <a:rPr lang="ru-RU" dirty="0"/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Admin\Desktop\bobr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61950"/>
            <a:ext cx="7877001" cy="385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5691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56</TotalTime>
  <Words>36</Words>
  <Application>Microsoft Office PowerPoint</Application>
  <PresentationFormat>Экран (4:3)</PresentationFormat>
  <Paragraphs>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Воздушный поток</vt:lpstr>
      <vt:lpstr>Животные Плавского района</vt:lpstr>
      <vt:lpstr>Лес</vt:lpstr>
      <vt:lpstr>Лось</vt:lpstr>
      <vt:lpstr>Лось сбрасывает рога каждую осень. У лосих они отсутствуют.</vt:lpstr>
      <vt:lpstr>Волк</vt:lpstr>
      <vt:lpstr>Бобёр</vt:lpstr>
      <vt:lpstr>Бобры своими крепкими зубами могут перегрызть стволы очень толстых деревьев.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Животные Плавского района</dc:title>
  <dc:creator>Admin</dc:creator>
  <cp:lastModifiedBy>Admin</cp:lastModifiedBy>
  <cp:revision>4</cp:revision>
  <dcterms:created xsi:type="dcterms:W3CDTF">2015-04-27T17:12:36Z</dcterms:created>
  <dcterms:modified xsi:type="dcterms:W3CDTF">2015-04-27T18:09:20Z</dcterms:modified>
</cp:coreProperties>
</file>