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209" autoAdjust="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jp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8.png"/><Relationship Id="rId7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9.jpe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657" y="0"/>
            <a:ext cx="9144000" cy="6858000"/>
          </a:xfrm>
          <a:prstGeom prst="rect">
            <a:avLst/>
          </a:prstGeom>
        </p:spPr>
      </p:pic>
      <p:pic>
        <p:nvPicPr>
          <p:cNvPr id="4" name="AUD-20190422-WA003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5616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79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65" y="0"/>
            <a:ext cx="3434037" cy="24208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100" y="67940"/>
            <a:ext cx="3635896" cy="18169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0" y="3905672"/>
            <a:ext cx="3401802" cy="1971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042" y="3356992"/>
            <a:ext cx="3402865" cy="22322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2506" y="2780930"/>
            <a:ext cx="3702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Лежало одеяло, мягкое, белое.</a:t>
            </a:r>
          </a:p>
          <a:p>
            <a:r>
              <a:rPr lang="ru-RU" dirty="0"/>
              <a:t>Солнце припекло, одеяло потекло. </a:t>
            </a:r>
            <a:r>
              <a:rPr lang="ru-RU" i="1" dirty="0"/>
              <a:t>(Снег)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6021288"/>
            <a:ext cx="3655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Мост, как синее стекло</a:t>
            </a:r>
          </a:p>
          <a:p>
            <a:r>
              <a:rPr lang="ru-RU" dirty="0"/>
              <a:t>Скользко, весело, светло. </a:t>
            </a:r>
            <a:r>
              <a:rPr lang="ru-RU" i="1" dirty="0"/>
              <a:t>(Лед)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652120" y="1812449"/>
            <a:ext cx="3275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Люди ждут меня, зовут,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А приду к ним – прочь бегут. </a:t>
            </a:r>
            <a:r>
              <a:rPr lang="ru-RU" i="1" dirty="0">
                <a:solidFill>
                  <a:prstClr val="black"/>
                </a:solidFill>
              </a:rPr>
              <a:t>(Дождь)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72100" y="5733256"/>
            <a:ext cx="36711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</a:t>
            </a:r>
            <a:r>
              <a:rPr lang="ru-RU" dirty="0"/>
              <a:t>плите чайник кипит,</a:t>
            </a:r>
          </a:p>
          <a:p>
            <a:r>
              <a:rPr lang="ru-RU" dirty="0"/>
              <a:t>Из чайника облачко летит</a:t>
            </a:r>
            <a:r>
              <a:rPr lang="ru-RU" i="1" dirty="0"/>
              <a:t> ( пар)</a:t>
            </a:r>
            <a:endParaRPr lang="ru-RU" dirty="0"/>
          </a:p>
        </p:txBody>
      </p:sp>
      <p:pic>
        <p:nvPicPr>
          <p:cNvPr id="9" name="вода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02727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84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0160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10801"/>
            <a:ext cx="4824536" cy="57995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312368" cy="584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86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2952328" cy="49411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196752"/>
            <a:ext cx="2751004" cy="49411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1" y="2276872"/>
            <a:ext cx="2232249" cy="381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13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88640"/>
            <a:ext cx="2448272" cy="44644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3816424" cy="53285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890" y="1700808"/>
            <a:ext cx="2574032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9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708920"/>
            <a:ext cx="2969965" cy="3600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683" y="332656"/>
            <a:ext cx="2448272" cy="23042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3495675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35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26" y="260648"/>
            <a:ext cx="3586594" cy="3063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60648"/>
            <a:ext cx="2952327" cy="3063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717032"/>
            <a:ext cx="1800200" cy="24317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861047"/>
            <a:ext cx="3429000" cy="24482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709213"/>
            <a:ext cx="1997968" cy="243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59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0648"/>
            <a:ext cx="2664296" cy="22112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564904"/>
            <a:ext cx="2187945" cy="26369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969" y="3140968"/>
            <a:ext cx="2257797" cy="3171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950" y="260648"/>
            <a:ext cx="2173816" cy="27390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86" y="260648"/>
            <a:ext cx="2216398" cy="25229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87" y="3140968"/>
            <a:ext cx="2216398" cy="33123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996" y="3216992"/>
            <a:ext cx="1863849" cy="302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10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262</TotalTime>
  <Words>50</Words>
  <Application>Microsoft Office PowerPoint</Application>
  <PresentationFormat>Экран (4:3)</PresentationFormat>
  <Paragraphs>8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 1</dc:creator>
  <cp:lastModifiedBy>Маманя</cp:lastModifiedBy>
  <cp:revision>12</cp:revision>
  <dcterms:created xsi:type="dcterms:W3CDTF">2019-04-20T16:55:46Z</dcterms:created>
  <dcterms:modified xsi:type="dcterms:W3CDTF">2021-10-01T18:27:22Z</dcterms:modified>
</cp:coreProperties>
</file>