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5" r:id="rId3"/>
    <p:sldId id="266" r:id="rId4"/>
    <p:sldId id="269" r:id="rId5"/>
    <p:sldId id="267" r:id="rId6"/>
    <p:sldId id="260" r:id="rId7"/>
    <p:sldId id="261" r:id="rId8"/>
    <p:sldId id="268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776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168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0886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572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27219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879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063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34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146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055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67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829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771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267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425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90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71F09-FCFE-4096-BA3E-BA05A05BE75C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7F9DCDB-C04D-43F8-9DFC-ED44E93878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5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2389" y="989652"/>
            <a:ext cx="693637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Волонтерское движение школьников как </a:t>
            </a:r>
            <a:r>
              <a:rPr lang="ru-RU" sz="4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 </a:t>
            </a:r>
            <a:r>
              <a:rPr lang="ru-RU" sz="4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патриотического воспитания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631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890517" cy="1320800"/>
          </a:xfrm>
        </p:spPr>
        <p:txBody>
          <a:bodyPr/>
          <a:lstStyle/>
          <a:p>
            <a:pPr algn="ctr"/>
            <a:r>
              <a:rPr lang="ru-RU" dirty="0" smtClean="0"/>
              <a:t>Мы на станции «Лекарственные травы»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754" y="1826796"/>
            <a:ext cx="6910251" cy="512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70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Хит-парад лекарственных трав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5" y="1540563"/>
            <a:ext cx="10922482" cy="555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35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Они  летом собирали и сушили травы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9" t="28762" r="3044"/>
          <a:stretch/>
        </p:blipFill>
        <p:spPr>
          <a:xfrm>
            <a:off x="1384663" y="1554479"/>
            <a:ext cx="7380514" cy="488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23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Процесс упаковки чая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39242" y="-463401"/>
            <a:ext cx="5900024" cy="936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54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775" y="0"/>
            <a:ext cx="91684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16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775" y="0"/>
            <a:ext cx="91684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40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 учителя не остались в стороне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2" t="38667" r="7780"/>
          <a:stretch/>
        </p:blipFill>
        <p:spPr>
          <a:xfrm>
            <a:off x="1233159" y="1737359"/>
            <a:ext cx="8391587" cy="471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127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44637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</TotalTime>
  <Words>33</Words>
  <Application>Microsoft Office PowerPoint</Application>
  <PresentationFormat>Широкоэкранный</PresentationFormat>
  <Paragraphs>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Мы на станции «Лекарственные травы»</vt:lpstr>
      <vt:lpstr>Хит-парад лекарственных трав</vt:lpstr>
      <vt:lpstr>Они  летом собирали и сушили травы</vt:lpstr>
      <vt:lpstr>Процесс упаковки чая</vt:lpstr>
      <vt:lpstr>Презентация PowerPoint</vt:lpstr>
      <vt:lpstr>Презентация PowerPoint</vt:lpstr>
      <vt:lpstr>И учителя не остались в стороне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</dc:creator>
  <cp:lastModifiedBy>г</cp:lastModifiedBy>
  <cp:revision>5</cp:revision>
  <dcterms:created xsi:type="dcterms:W3CDTF">2024-11-11T09:36:29Z</dcterms:created>
  <dcterms:modified xsi:type="dcterms:W3CDTF">2024-11-11T09:59:36Z</dcterms:modified>
</cp:coreProperties>
</file>