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8"/>
  </p:notesMasterIdLst>
  <p:sldIdLst>
    <p:sldId id="288" r:id="rId2"/>
    <p:sldId id="270" r:id="rId3"/>
    <p:sldId id="271" r:id="rId4"/>
    <p:sldId id="272" r:id="rId5"/>
    <p:sldId id="273" r:id="rId6"/>
    <p:sldId id="257" r:id="rId7"/>
    <p:sldId id="258" r:id="rId8"/>
    <p:sldId id="259" r:id="rId9"/>
    <p:sldId id="266" r:id="rId10"/>
    <p:sldId id="263" r:id="rId11"/>
    <p:sldId id="260" r:id="rId12"/>
    <p:sldId id="274" r:id="rId13"/>
    <p:sldId id="275" r:id="rId14"/>
    <p:sldId id="262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4" r:id="rId23"/>
    <p:sldId id="283" r:id="rId24"/>
    <p:sldId id="285" r:id="rId25"/>
    <p:sldId id="286" r:id="rId26"/>
    <p:sldId id="28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nga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3162" autoAdjust="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991148-8A92-4E67-9E2D-8FE29B1B09B9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68190-7D38-4ADE-BA0A-09268347EE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516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824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369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299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9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201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833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02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642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99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569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963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42481-34D6-40B2-8B2F-556D57EF8F7B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32A6B-ED8D-4AFC-8327-AF4C5E3861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117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r>
              <a:rPr lang="ru-RU" dirty="0" smtClean="0"/>
              <a:t>НА ЗДОРОВОМ ТЕЛЕ – УМНАЯ ГОЛОВА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588224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5506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Результаты эксперимента № 1 </a:t>
            </a:r>
            <a:br>
              <a:rPr lang="ru-RU" sz="4800" dirty="0" smtClean="0"/>
            </a:br>
            <a:r>
              <a:rPr lang="ru-RU" sz="4800" dirty="0" smtClean="0"/>
              <a:t>после активного отдыха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496"/>
            <a:ext cx="8229600" cy="334010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Чтение сказки – 3 минуты</a:t>
            </a:r>
          </a:p>
          <a:p>
            <a:r>
              <a:rPr lang="ru-RU" sz="3600" dirty="0" smtClean="0"/>
              <a:t>Решение задачи – 6 минут</a:t>
            </a:r>
          </a:p>
          <a:p>
            <a:r>
              <a:rPr lang="ru-RU" sz="3600" dirty="0" smtClean="0"/>
              <a:t>Заучивание стихотворения – 5 минут</a:t>
            </a:r>
          </a:p>
          <a:p>
            <a:r>
              <a:rPr lang="ru-RU" sz="3600" dirty="0" smtClean="0"/>
              <a:t>ИТОГО – 14 минут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Эксперимент </a:t>
            </a:r>
            <a:r>
              <a:rPr lang="ru-RU" dirty="0"/>
              <a:t>№ </a:t>
            </a:r>
            <a:r>
              <a:rPr lang="ru-RU" dirty="0" smtClean="0"/>
              <a:t>2 </a:t>
            </a:r>
            <a:br>
              <a:rPr lang="ru-RU" dirty="0" smtClean="0"/>
            </a:br>
            <a:r>
              <a:rPr lang="ru-RU" dirty="0" smtClean="0"/>
              <a:t>Влияние физической нагрузки на умственные способности группы учеников.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 descr="E:\Фото к презентации о спорте и физ.нагрузке\18.04 (1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47664" y="2714105"/>
            <a:ext cx="6047509" cy="414389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Контрольная работа по математике после обычной перемены. </a:t>
            </a:r>
            <a:endParaRPr lang="ru-RU" dirty="0"/>
          </a:p>
        </p:txBody>
      </p:sp>
      <p:pic>
        <p:nvPicPr>
          <p:cNvPr id="1026" name="Picture 2" descr="E:\Фото к презентации о спорте и физ.нагрузке\18.04 (8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073" y="1600200"/>
            <a:ext cx="6035853" cy="45259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 fontScale="90000"/>
          </a:bodyPr>
          <a:lstStyle/>
          <a:p>
            <a:r>
              <a:rPr lang="ru-RU" sz="5300" dirty="0" smtClean="0"/>
              <a:t>Итоги контрольной работы по математике после пассивной перемены: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3248"/>
            <a:ext cx="8229600" cy="2982915"/>
          </a:xfrm>
        </p:spPr>
        <p:txBody>
          <a:bodyPr/>
          <a:lstStyle/>
          <a:p>
            <a:r>
              <a:rPr lang="ru-RU" dirty="0" smtClean="0"/>
              <a:t>Оценка «отлично» – 2 ученика</a:t>
            </a:r>
          </a:p>
          <a:p>
            <a:r>
              <a:rPr lang="ru-RU" dirty="0" smtClean="0"/>
              <a:t>Оценка «хорошо» – 10 учеников</a:t>
            </a:r>
          </a:p>
          <a:p>
            <a:r>
              <a:rPr lang="ru-RU" dirty="0" smtClean="0"/>
              <a:t>Оценка «удовлетворительно» – 11 учеников</a:t>
            </a:r>
          </a:p>
          <a:p>
            <a:r>
              <a:rPr lang="ru-RU" dirty="0" smtClean="0"/>
              <a:t>Оценка «неудовлетворительно» – 3 ученика</a:t>
            </a:r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Контрольная работа по математике после активной перемены. </a:t>
            </a:r>
            <a:endParaRPr lang="ru-RU" dirty="0"/>
          </a:p>
        </p:txBody>
      </p:sp>
      <p:pic>
        <p:nvPicPr>
          <p:cNvPr id="7170" name="Picture 2" descr="E:\Фото к презентации о спорте и физ.нагрузке\18.04 (5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Autofit/>
          </a:bodyPr>
          <a:lstStyle/>
          <a:p>
            <a:r>
              <a:rPr lang="ru-RU" sz="4800" dirty="0" smtClean="0"/>
              <a:t>Итоги контрольной работы по математике после активной перемены: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340105"/>
          </a:xfrm>
        </p:spPr>
        <p:txBody>
          <a:bodyPr/>
          <a:lstStyle/>
          <a:p>
            <a:r>
              <a:rPr lang="ru-RU" dirty="0" smtClean="0"/>
              <a:t>Оценка «отлично» – 6 учеников</a:t>
            </a:r>
          </a:p>
          <a:p>
            <a:r>
              <a:rPr lang="ru-RU" dirty="0" smtClean="0"/>
              <a:t>Оценка «хорошо» – 15 учеников</a:t>
            </a:r>
          </a:p>
          <a:p>
            <a:r>
              <a:rPr lang="ru-RU" dirty="0" smtClean="0"/>
              <a:t>Оценка «удовлетворительно» </a:t>
            </a:r>
            <a:r>
              <a:rPr lang="ru-RU" smtClean="0"/>
              <a:t>– 5 </a:t>
            </a:r>
            <a:r>
              <a:rPr lang="ru-RU" dirty="0" smtClean="0"/>
              <a:t>учеников</a:t>
            </a:r>
          </a:p>
          <a:p>
            <a:r>
              <a:rPr lang="ru-RU" dirty="0" smtClean="0"/>
              <a:t>Оценка «неудовлетворительно» – нет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Оба эксперимента показали, что взрослые были все-таки правы, утверждая, что лучший отдых – это смена занятий, чередование умственной и физической деятельности. </a:t>
            </a:r>
            <a:endParaRPr lang="ru-RU" sz="3600" dirty="0"/>
          </a:p>
        </p:txBody>
      </p:sp>
      <p:pic>
        <p:nvPicPr>
          <p:cNvPr id="2050" name="Picture 2" descr="D:\UserFile\Рабочий стол\ФОТО спорт\DSC086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429000"/>
            <a:ext cx="4572002" cy="3429000"/>
          </a:xfrm>
          <a:prstGeom prst="rect">
            <a:avLst/>
          </a:prstGeom>
          <a:noFill/>
        </p:spPr>
      </p:pic>
      <p:pic>
        <p:nvPicPr>
          <p:cNvPr id="2051" name="Picture 3" descr="D:\UserFile\Рабочий стол\ФОТО спорт\DSC086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643182"/>
            <a:ext cx="4572032" cy="34290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моих экспериментов вполне объяснимы и доказаны наукой. </a:t>
            </a:r>
            <a:endParaRPr lang="ru-RU" dirty="0"/>
          </a:p>
        </p:txBody>
      </p:sp>
      <p:pic>
        <p:nvPicPr>
          <p:cNvPr id="2050" name="Picture 2" descr="E:\Веселые старты 21.02.13 Дима\DSC08107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8983" y="1857364"/>
            <a:ext cx="6667515" cy="50006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9288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-    </a:t>
            </a:r>
            <a:r>
              <a:rPr lang="ru-RU" sz="3100" dirty="0" smtClean="0"/>
              <a:t>Активный образ жизни усиливает капиллярное кровообращение, что способствует притоку питательных элементов ко всем органам и системам человека. Мозг здесь не исключение, активное кровообращение усиливает мозговую деятельность. </a:t>
            </a:r>
            <a:br>
              <a:rPr lang="ru-RU" sz="3100" dirty="0" smtClean="0"/>
            </a:br>
            <a:endParaRPr lang="ru-RU" sz="3100" dirty="0"/>
          </a:p>
        </p:txBody>
      </p:sp>
      <p:pic>
        <p:nvPicPr>
          <p:cNvPr id="4" name="Picture 2" descr="D:\UserFile\Рабочий стол\ФОТО спорт\DSC086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771800" y="2204864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- </a:t>
            </a:r>
            <a:r>
              <a:rPr lang="ru-RU" sz="3100" dirty="0" smtClean="0"/>
              <a:t>В головной мозг ребёнка поступают нервные сигналы от рецепторов, расположенных по всему организму. Физические упражнения увеличивают поток нервных импульсов в различные отделы головного мозга, что помогает ему гармонично развиваться. </a:t>
            </a:r>
            <a:br>
              <a:rPr lang="ru-RU" sz="3100" dirty="0" smtClean="0"/>
            </a:br>
            <a:endParaRPr lang="ru-RU" sz="3100" dirty="0"/>
          </a:p>
        </p:txBody>
      </p:sp>
      <p:pic>
        <p:nvPicPr>
          <p:cNvPr id="3074" name="Picture 2" descr="E:\Веселые старты 21.02.13 Дима\DSC08082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91680" y="2636912"/>
            <a:ext cx="5428211" cy="40732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Самый лучший отдых – это смена занятий</a:t>
            </a:r>
            <a:endParaRPr lang="ru-RU" dirty="0"/>
          </a:p>
        </p:txBody>
      </p:sp>
      <p:pic>
        <p:nvPicPr>
          <p:cNvPr id="1026" name="Picture 2" descr="D:\UserFile\Рабочий стол\ФОТО спорт\DSC086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4786346" cy="3589760"/>
          </a:xfrm>
          <a:prstGeom prst="rect">
            <a:avLst/>
          </a:prstGeom>
          <a:noFill/>
        </p:spPr>
      </p:pic>
      <p:pic>
        <p:nvPicPr>
          <p:cNvPr id="1028" name="Picture 4" descr="D:\UserFile\Рабочий стол\ФОТО спорт\DSC086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523963"/>
            <a:ext cx="4000528" cy="53340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- Для успешной работы головного мозга необходимы питательные элементы, которые могут быть получены только через пищеварительную систему, работающую намного эффективней после лёгкой физической нагрузки. Улучшаются аппетит, работа печени, почек.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D:\UserFile\Рабочий стол\ФОТО спорт\DSC086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700340"/>
            <a:ext cx="3119199" cy="41576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Физические упражнения, несомненно, очень хорошо влияют на умственное развитие учащихся.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E:\Веселые старты 21.02.13 Дима\DSC08111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19672" y="2204864"/>
            <a:ext cx="6033329" cy="45259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pic>
        <p:nvPicPr>
          <p:cNvPr id="5122" name="Picture 2" descr="E:\Веселые старты 17.03.12 Дима\DSC0468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60" y="1268760"/>
            <a:ext cx="7715272" cy="55870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929066"/>
          </a:xfrm>
        </p:spPr>
        <p:txBody>
          <a:bodyPr>
            <a:noAutofit/>
          </a:bodyPr>
          <a:lstStyle/>
          <a:p>
            <a:r>
              <a:rPr lang="ru-RU" sz="2800" dirty="0" smtClean="0"/>
              <a:t>Главная особенность детского организма заключается в том, что он растёт и развивается, а эти процессы могут успешно проходить только при регулярной физической активности. Оптимальный распорядок двигательной активности школьника должен состоять из утренней зарядки, подвижных игр и занятий на школьных переменах, а также лёгкой физической нагрузки в вечернее время. 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4786322"/>
            <a:ext cx="5114932" cy="133984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E:\Веселые старты 17.03.12 Дима\DSC047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3500438"/>
            <a:ext cx="4476750" cy="33575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68676"/>
          </a:xfrm>
        </p:spPr>
        <p:txBody>
          <a:bodyPr>
            <a:noAutofit/>
          </a:bodyPr>
          <a:lstStyle/>
          <a:p>
            <a:r>
              <a:rPr lang="ru-RU" sz="2800" dirty="0" smtClean="0"/>
              <a:t>Отсутствие необходимого минимума движений негативно сказывается на умственном развитии детей. Это выражается так: дыхание становится поверхностным, снижается скорость обмена веществ в организме, наблюдается застой крови в ногах, что приводит к снижению внимания, ослаблению памяти, уменьшению скорости мыслительных операций. 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7170" name="Picture 2" descr="E:\Веселые старты 17.03.12 Дима\DSC0467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402400"/>
            <a:ext cx="4643470" cy="34826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8299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Чтобы ребёнку легче было выучить стих или правило по математике, необходимо предварительно выполнить комплекс упражнений или поиграть в подвижную игру, например, с мячом. Физическая нагрузка будет способствовать не только развитию здорового организма, но и повысит успеваемость в школе.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100" name="Picture 4" descr="E:\Дима на гребле\Гребл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286124"/>
            <a:ext cx="5553122" cy="370208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E:\Фото к презентации о спорте и физ.нагрузке\18.04 (6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15616" y="1781436"/>
            <a:ext cx="6768752" cy="50765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Я утверждал: «После того, как я сделал школьные уроки, я должен полежать на диване, ничего не делая, или поиграть в компьютер». </a:t>
            </a:r>
            <a:endParaRPr lang="ru-RU" dirty="0"/>
          </a:p>
        </p:txBody>
      </p:sp>
      <p:pic>
        <p:nvPicPr>
          <p:cNvPr id="2050" name="Picture 2" descr="E:\Фото к презентации о спорте и физ.нагрузке\DSC084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07704" y="2705793"/>
            <a:ext cx="5536276" cy="415220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Мама: «После очередной умственной нагрузки надо сделать физкультминутку, зарядку или поиграть в футбол на улице» </a:t>
            </a:r>
            <a:endParaRPr lang="ru-RU" dirty="0"/>
          </a:p>
        </p:txBody>
      </p:sp>
      <p:pic>
        <p:nvPicPr>
          <p:cNvPr id="4098" name="Picture 2" descr="D:\UserFile\Рабочий стол\ФОТО спорт\DSC086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63688" y="2747776"/>
            <a:ext cx="5523807" cy="41438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Тренер: «Занятия в школе должны чередоваться с физкультминутками и активными разрядками. Тогда и голова будет работать лучше»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8" name="Picture 2" descr="E:\Фото к презентации о спорте и физ.нагрузке\18.04 (1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1"/>
            <a:ext cx="4572000" cy="3428999"/>
          </a:xfrm>
          <a:prstGeom prst="rect">
            <a:avLst/>
          </a:prstGeom>
          <a:noFill/>
        </p:spPr>
      </p:pic>
      <p:pic>
        <p:nvPicPr>
          <p:cNvPr id="29699" name="Picture 3" descr="E:\Фото к презентации о спорте и физ.нагрузке\18.04 (4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187" y="3411141"/>
            <a:ext cx="4595813" cy="344685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ГИПОТЕЗА: Действительно </a:t>
            </a:r>
            <a:r>
              <a:rPr lang="ru-RU" dirty="0"/>
              <a:t>ли спорт и физические нагрузки помогут мне лучше учиться?</a:t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E:\Фото к презентации о спорте и физ.нагрузке\18.04 (6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47664" y="2060848"/>
            <a:ext cx="6032100" cy="45259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Эксперимент </a:t>
            </a:r>
            <a:r>
              <a:rPr lang="ru-RU" dirty="0"/>
              <a:t>№ </a:t>
            </a:r>
            <a:r>
              <a:rPr lang="ru-RU" dirty="0" smtClean="0"/>
              <a:t>1 (пассивный отдых)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 descr="D:\UserFile\Рабочий стол\ФОТО спорт\DSC086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4786314" cy="3589736"/>
          </a:xfrm>
          <a:prstGeom prst="rect">
            <a:avLst/>
          </a:prstGeom>
          <a:noFill/>
        </p:spPr>
      </p:pic>
      <p:pic>
        <p:nvPicPr>
          <p:cNvPr id="5" name="Picture 2" descr="D:\UserFile\Рабочий стол\ФОТО спорт\DSC086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839636"/>
            <a:ext cx="5357818" cy="40183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Результаты эксперимента № 1 </a:t>
            </a:r>
            <a:br>
              <a:rPr lang="ru-RU" sz="4800" dirty="0" smtClean="0"/>
            </a:br>
            <a:r>
              <a:rPr lang="ru-RU" sz="4800" dirty="0" smtClean="0"/>
              <a:t>после пассивного отдыха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3"/>
          </a:xfrm>
        </p:spPr>
        <p:txBody>
          <a:bodyPr/>
          <a:lstStyle/>
          <a:p>
            <a:r>
              <a:rPr lang="ru-RU" sz="3600" dirty="0" smtClean="0"/>
              <a:t>Чтение сказки – 4 минуты</a:t>
            </a:r>
          </a:p>
          <a:p>
            <a:r>
              <a:rPr lang="ru-RU" sz="3600" dirty="0" smtClean="0"/>
              <a:t>Решение задачи – 10 минут</a:t>
            </a:r>
          </a:p>
          <a:p>
            <a:r>
              <a:rPr lang="ru-RU" sz="3600" dirty="0" smtClean="0"/>
              <a:t>Заучивание стихотворения – 8 минут</a:t>
            </a:r>
          </a:p>
          <a:p>
            <a:r>
              <a:rPr lang="ru-RU" sz="3600" dirty="0" smtClean="0"/>
              <a:t>ИТОГО – 22 минуты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Эксперимент № 1 (активный отдых)</a:t>
            </a:r>
            <a:endParaRPr lang="ru-RU" dirty="0"/>
          </a:p>
        </p:txBody>
      </p:sp>
      <p:pic>
        <p:nvPicPr>
          <p:cNvPr id="13313" name="Picture 1" descr="D:\UserFile\Рабочий стол\ФОТО спорт\DSC086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3394472" cy="4525963"/>
          </a:xfrm>
          <a:prstGeom prst="rect">
            <a:avLst/>
          </a:prstGeom>
          <a:noFill/>
        </p:spPr>
      </p:pic>
      <p:pic>
        <p:nvPicPr>
          <p:cNvPr id="7" name="Picture 2" descr="D:\UserFile\Рабочий стол\ФОТО спорт\DSC086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143116"/>
            <a:ext cx="4810127" cy="360759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529</Words>
  <Application>Microsoft Office PowerPoint</Application>
  <PresentationFormat>Экран (4:3)</PresentationFormat>
  <Paragraphs>42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НА ЗДОРОВОМ ТЕЛЕ – УМНАЯ ГОЛОВА </vt:lpstr>
      <vt:lpstr>Самый лучший отдых – это смена занятий</vt:lpstr>
      <vt:lpstr>Я утверждал: «После того, как я сделал школьные уроки, я должен полежать на диване, ничего не делая, или поиграть в компьютер». </vt:lpstr>
      <vt:lpstr>Мама: «После очередной умственной нагрузки надо сделать физкультминутку, зарядку или поиграть в футбол на улице» </vt:lpstr>
      <vt:lpstr>Тренер: «Занятия в школе должны чередоваться с физкультминутками и активными разрядками. Тогда и голова будет работать лучше» </vt:lpstr>
      <vt:lpstr> ГИПОТЕЗА: Действительно ли спорт и физические нагрузки помогут мне лучше учиться? </vt:lpstr>
      <vt:lpstr>Эксперимент № 1 (пассивный отдых) </vt:lpstr>
      <vt:lpstr>Результаты эксперимента № 1  после пассивного отдыха</vt:lpstr>
      <vt:lpstr>Эксперимент № 1 (активный отдых)</vt:lpstr>
      <vt:lpstr>Результаты эксперимента № 1  после активного отдыха</vt:lpstr>
      <vt:lpstr>Эксперимент № 2  Влияние физической нагрузки на умственные способности группы учеников.  </vt:lpstr>
      <vt:lpstr>Контрольная работа по математике после обычной перемены. </vt:lpstr>
      <vt:lpstr>Итоги контрольной работы по математике после пассивной перемены: </vt:lpstr>
      <vt:lpstr>Контрольная работа по математике после активной перемены. </vt:lpstr>
      <vt:lpstr>Итоги контрольной работы по математике после активной перемены:</vt:lpstr>
      <vt:lpstr>Оба эксперимента показали, что взрослые были все-таки правы, утверждая, что лучший отдых – это смена занятий, чередование умственной и физической деятельности. </vt:lpstr>
      <vt:lpstr>Результаты моих экспериментов вполне объяснимы и доказаны наукой. </vt:lpstr>
      <vt:lpstr>-    Активный образ жизни усиливает капиллярное кровообращение, что способствует притоку питательных элементов ко всем органам и системам человека. Мозг здесь не исключение, активное кровообращение усиливает мозговую деятельность.  </vt:lpstr>
      <vt:lpstr>- В головной мозг ребёнка поступают нервные сигналы от рецепторов, расположенных по всему организму. Физические упражнения увеличивают поток нервных импульсов в различные отделы головного мозга, что помогает ему гармонично развиваться.  </vt:lpstr>
      <vt:lpstr>- Для успешной работы головного мозга необходимы питательные элементы, которые могут быть получены только через пищеварительную систему, работающую намного эффективней после лёгкой физической нагрузки. Улучшаются аппетит, работа печени, почек. </vt:lpstr>
      <vt:lpstr>Физические упражнения, несомненно, очень хорошо влияют на умственное развитие учащихся. </vt:lpstr>
      <vt:lpstr>ВЫВОДЫ</vt:lpstr>
      <vt:lpstr>Главная особенность детского организма заключается в том, что он растёт и развивается, а эти процессы могут успешно проходить только при регулярной физической активности. Оптимальный распорядок двигательной активности школьника должен состоять из утренней зарядки, подвижных игр и занятий на школьных переменах, а также лёгкой физической нагрузки в вечернее время.  </vt:lpstr>
      <vt:lpstr>Отсутствие необходимого минимума движений негативно сказывается на умственном развитии детей. Это выражается так: дыхание становится поверхностным, снижается скорость обмена веществ в организме, наблюдается застой крови в ногах, что приводит к снижению внимания, ослаблению памяти, уменьшению скорости мыслительных операций.  </vt:lpstr>
      <vt:lpstr>Чтобы ребёнку легче было выучить стих или правило по математике, необходимо предварительно выполнить комплекс упражнений или поиграть в подвижную игру, например, с мячом. Физическая нагрузка будет способствовать не только развитию здорового организма, но и повысит успеваемость в школе.  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Inga</dc:creator>
  <cp:lastModifiedBy>Админ</cp:lastModifiedBy>
  <cp:revision>23</cp:revision>
  <dcterms:created xsi:type="dcterms:W3CDTF">2013-04-20T15:01:23Z</dcterms:created>
  <dcterms:modified xsi:type="dcterms:W3CDTF">2020-03-26T17:17:17Z</dcterms:modified>
</cp:coreProperties>
</file>