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4D6CD66-6F24-4909-BB5C-2FCB181F434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CBCFA48-8246-4DA0-9FCD-05BA2624E6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786478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Районный этап </a:t>
            </a:r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Х областного конкурса социальных проектов в рамках Всероссийской акции</a:t>
            </a:r>
          </a:p>
          <a:p>
            <a:pPr algn="ctr">
              <a:buNone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«Я – гражданин России»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Номинация «Развитие культурного и исторического наследия»</a:t>
            </a:r>
          </a:p>
          <a:p>
            <a:pPr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000" b="1" i="1" cap="all" dirty="0" smtClean="0">
                <a:solidFill>
                  <a:srgbClr val="C00000"/>
                </a:solidFill>
                <a:latin typeface="Segoe Print" pitchFamily="2" charset="0"/>
                <a:cs typeface="Times New Roman" pitchFamily="18" charset="0"/>
              </a:rPr>
              <a:t>Тема проекта </a:t>
            </a:r>
          </a:p>
          <a:p>
            <a:pPr algn="ctr">
              <a:buNone/>
            </a:pPr>
            <a:r>
              <a:rPr lang="ru-RU" sz="9000" b="1" i="1" cap="all" dirty="0" smtClean="0">
                <a:solidFill>
                  <a:srgbClr val="C00000"/>
                </a:solidFill>
                <a:latin typeface="Segoe Print" pitchFamily="2" charset="0"/>
                <a:cs typeface="Times New Roman" pitchFamily="18" charset="0"/>
              </a:rPr>
              <a:t>«Дневник со смыслом»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Учащиеся  МКОУ Никольская СОШ:</a:t>
            </a:r>
          </a:p>
          <a:p>
            <a:pPr algn="r">
              <a:buNone/>
            </a:pP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i="1" dirty="0" err="1" smtClean="0">
                <a:latin typeface="Times New Roman" pitchFamily="18" charset="0"/>
                <a:cs typeface="Times New Roman" pitchFamily="18" charset="0"/>
              </a:rPr>
              <a:t>Елина</a:t>
            </a: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 Алина, </a:t>
            </a:r>
          </a:p>
          <a:p>
            <a:pPr algn="r">
              <a:buNone/>
            </a:pP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Петрова Елизавета</a:t>
            </a:r>
          </a:p>
          <a:p>
            <a:pPr algn="r">
              <a:buNone/>
            </a:pPr>
            <a:r>
              <a:rPr lang="ru-RU" sz="5100" i="1" dirty="0" err="1" smtClean="0">
                <a:latin typeface="Times New Roman" pitchFamily="18" charset="0"/>
                <a:cs typeface="Times New Roman" pitchFamily="18" charset="0"/>
              </a:rPr>
              <a:t>Рощупкин</a:t>
            </a: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 Владислав</a:t>
            </a:r>
          </a:p>
          <a:p>
            <a:pPr algn="ctr">
              <a:buNone/>
            </a:pP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2020г.</a:t>
            </a:r>
            <a:endParaRPr lang="ru-RU" sz="51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записей замечаний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605391" y="-1104721"/>
            <a:ext cx="732237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общения «учителей и родителей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поощрения ученика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F:\проект школьный дневник\фото проект\SAM_754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733458" y="1990333"/>
            <a:ext cx="2956322" cy="28503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500042"/>
            <a:ext cx="7615262" cy="5286412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Словесные оценки, похвалу;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Замечания: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Благодарности;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Приглашения: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Объявления;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Рекомендации;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Успехи учащихся;</a:t>
            </a:r>
          </a:p>
          <a:p>
            <a:pPr algn="ctr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Поздравления и так далее…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проект школьный дневник\фото проект\SAM_754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040188" cy="3030141"/>
          </a:xfrm>
          <a:prstGeom prst="rect">
            <a:avLst/>
          </a:prstGeom>
          <a:noFill/>
        </p:spPr>
      </p:pic>
      <p:pic>
        <p:nvPicPr>
          <p:cNvPr id="5123" name="Picture 3" descr="F:\проект школьный дневник\фото проект\SAM_755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7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проект школьный дневник\фото проект\SAM_756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040188" cy="3030141"/>
          </a:xfrm>
          <a:prstGeom prst="rect">
            <a:avLst/>
          </a:prstGeom>
          <a:noFill/>
        </p:spPr>
      </p:pic>
      <p:pic>
        <p:nvPicPr>
          <p:cNvPr id="6147" name="Picture 3" descr="F:\проект школьный дневник\фото проект\SAM_757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66"/>
            <a:ext cx="4041775" cy="3031331"/>
          </a:xfrm>
          <a:prstGeom prst="rect">
            <a:avLst/>
          </a:prstGeom>
          <a:noFill/>
        </p:spPr>
      </p:pic>
      <p:pic>
        <p:nvPicPr>
          <p:cNvPr id="10" name="Picture 2" descr="F:\проект школьный дневник\фото проект\SAM_7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500438"/>
            <a:ext cx="4040188" cy="3030141"/>
          </a:xfrm>
          <a:prstGeom prst="rect">
            <a:avLst/>
          </a:prstGeom>
          <a:noFill/>
          <a:ln>
            <a:noFill/>
            <a:prstDash val="sysDash"/>
            <a:miter lim="800000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проект школьный дневник\обложка 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00042"/>
            <a:ext cx="4286280" cy="57150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Форзацы</a:t>
            </a:r>
            <a:endParaRPr lang="ru-RU" dirty="0"/>
          </a:p>
        </p:txBody>
      </p:sp>
      <p:pic>
        <p:nvPicPr>
          <p:cNvPr id="9218" name="Picture 2" descr="F:\проект школьный дневник\shematp_bmr_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427" y="1142985"/>
            <a:ext cx="3548960" cy="4643470"/>
          </a:xfrm>
          <a:prstGeom prst="rect">
            <a:avLst/>
          </a:prstGeom>
          <a:noFill/>
        </p:spPr>
      </p:pic>
      <p:pic>
        <p:nvPicPr>
          <p:cNvPr id="9219" name="Picture 3" descr="F:\проект школьный дневник\36_bobrovsk_60_50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96540" y="1202468"/>
            <a:ext cx="3804550" cy="44411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22278" t="23877" r="22495" b="8521"/>
          <a:stretch>
            <a:fillRect/>
          </a:stretch>
        </p:blipFill>
        <p:spPr bwMode="auto">
          <a:xfrm>
            <a:off x="642910" y="214290"/>
            <a:ext cx="8001056" cy="61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614366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u="sng" dirty="0" smtClean="0"/>
              <a:t>Предмет исследования</a:t>
            </a:r>
            <a:r>
              <a:rPr lang="ru-RU" b="1" u="sng" dirty="0" smtClean="0"/>
              <a:t>: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дневник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ученика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один из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носителей информации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i="1" u="sng" dirty="0" smtClean="0"/>
          </a:p>
          <a:p>
            <a:pPr>
              <a:buNone/>
            </a:pPr>
            <a:endParaRPr lang="ru-RU" i="1" u="sng" dirty="0" smtClean="0"/>
          </a:p>
          <a:p>
            <a:pPr>
              <a:buNone/>
            </a:pPr>
            <a:r>
              <a:rPr lang="ru-RU" b="1" u="sng" dirty="0" smtClean="0"/>
              <a:t>Цель </a:t>
            </a:r>
            <a:r>
              <a:rPr lang="ru-RU" b="1" u="sng" dirty="0" smtClean="0"/>
              <a:t>работы: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Создать макет дневника школьника Бобровского района, который бы вдохновлял, оставлял после соприкосновения с ним приятное чувство наполненности, заинтересованности  к поиску новой информации, самосовершенствованию, который бы отражал историю нашей страны, включив исторический и краеведческий материал,  то изучение своей малой родины будет проходить ежедневно, что будет способствовать  воспитанию любви к Родине.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21877" t="22535" r="20867" b="8451"/>
          <a:stretch>
            <a:fillRect/>
          </a:stretch>
        </p:blipFill>
        <p:spPr bwMode="auto">
          <a:xfrm>
            <a:off x="428595" y="214290"/>
            <a:ext cx="8498207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i="1" u="sng" dirty="0" smtClean="0"/>
              <a:t>Г</a:t>
            </a:r>
            <a:r>
              <a:rPr lang="ru-RU" i="1" u="sng" dirty="0" smtClean="0"/>
              <a:t>ипотеза</a:t>
            </a:r>
            <a:r>
              <a:rPr lang="ru-RU" dirty="0" smtClean="0"/>
              <a:t>:</a:t>
            </a:r>
            <a:r>
              <a:rPr lang="ru-RU" dirty="0" smtClean="0"/>
              <a:t> 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если </a:t>
            </a:r>
            <a:r>
              <a:rPr lang="ru-RU" dirty="0" smtClean="0"/>
              <a:t>в дневник включить  историю </a:t>
            </a:r>
            <a:r>
              <a:rPr lang="ru-RU" dirty="0" smtClean="0"/>
              <a:t>своего</a:t>
            </a:r>
          </a:p>
          <a:p>
            <a:pPr>
              <a:buNone/>
            </a:pPr>
            <a:r>
              <a:rPr lang="ru-RU" dirty="0" smtClean="0"/>
              <a:t>города </a:t>
            </a:r>
            <a:r>
              <a:rPr lang="ru-RU" dirty="0" smtClean="0"/>
              <a:t>и края, то изучение своей </a:t>
            </a:r>
            <a:r>
              <a:rPr lang="ru-RU" dirty="0" smtClean="0"/>
              <a:t>малой</a:t>
            </a:r>
          </a:p>
          <a:p>
            <a:pPr>
              <a:buNone/>
            </a:pPr>
            <a:r>
              <a:rPr lang="ru-RU" dirty="0" smtClean="0"/>
              <a:t>родины </a:t>
            </a:r>
            <a:r>
              <a:rPr lang="ru-RU" dirty="0" smtClean="0"/>
              <a:t>будет проходить ежедневно, </a:t>
            </a:r>
            <a:r>
              <a:rPr lang="ru-RU" dirty="0" smtClean="0"/>
              <a:t>что</a:t>
            </a:r>
          </a:p>
          <a:p>
            <a:pPr>
              <a:buNone/>
            </a:pPr>
            <a:r>
              <a:rPr lang="ru-RU" dirty="0" smtClean="0"/>
              <a:t>способствует </a:t>
            </a:r>
            <a:r>
              <a:rPr lang="ru-RU" dirty="0" smtClean="0"/>
              <a:t>воспитанию патриотизма </a:t>
            </a:r>
            <a:r>
              <a:rPr lang="ru-RU" dirty="0" smtClean="0"/>
              <a:t>у</a:t>
            </a:r>
          </a:p>
          <a:p>
            <a:pPr>
              <a:buNone/>
            </a:pPr>
            <a:r>
              <a:rPr lang="ru-RU" dirty="0" smtClean="0"/>
              <a:t>учащихся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1-й этап.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Подготовительный. 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2-й этап.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Основной. </a:t>
            </a:r>
          </a:p>
          <a:p>
            <a:pPr algn="ctr" fontAlgn="base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3-й </a:t>
            </a: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Заключительный.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base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Дневни́к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(буквальный перевод французского «журнал» — «ежедневный»).</a:t>
            </a:r>
          </a:p>
          <a:p>
            <a:pPr fontAlgn="base"/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проект школьный дневник\10187674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012010"/>
            <a:ext cx="3753515" cy="23459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 fontScale="77500" lnSpcReduction="20000"/>
          </a:bodyPr>
          <a:lstStyle/>
          <a:p>
            <a:pPr algn="ctr"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едения дневника</a:t>
            </a:r>
          </a:p>
          <a:p>
            <a:pPr algn="ctr" fontAlgn="base">
              <a:buNone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1.  Заполняйте дневник своевременно и аккуратно.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2.  На дневнике должна быть обложка.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3.  Заполняйте дневник согласно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общешкольному   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расписанию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4.  Делайте корректные сокращения учебных предметов.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5.  Своевременно подавайте дневник учителю и классному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руководителю.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6.  Не стоит вырывать страницы, пользоваться штрихом,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лезвием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или стирающими текст ручками.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7.  Не делайте в дневниках посторонних записей.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8.  Не прячьте дневник от родителей и не забывайте его дома.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9.  Помните, по тому, как заполнен ваш дневник, складывается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мнение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 вас, как о личности.</a:t>
            </a: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10.  Научитесь гордиться своим дневником. Сохраните его для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потомков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Функции дневника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то есть для чего 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он нужен?</a:t>
            </a:r>
            <a:endParaRPr lang="ru-RU" sz="4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2"/>
          </p:nvPr>
        </p:nvSpPr>
        <p:spPr>
          <a:xfrm>
            <a:off x="500034" y="1444295"/>
            <a:ext cx="4714908" cy="21275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Для записи домашнего задания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F:\проект школьный дневник\фото проект\SAM_754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138348" y="3321447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0" y="1444294"/>
            <a:ext cx="5357818" cy="3941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выставления отметок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проект школьный дневник\фото проект\SAM_754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645025" y="1899841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77</TotalTime>
  <Words>126</Words>
  <Application>Microsoft Office PowerPoint</Application>
  <PresentationFormat>Экран (4:3)</PresentationFormat>
  <Paragraphs>81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Форзацы</vt:lpstr>
      <vt:lpstr>Слайд 19</vt:lpstr>
      <vt:lpstr>Слайд 20</vt:lpstr>
      <vt:lpstr>Слайд 21</vt:lpstr>
      <vt:lpstr>Слайд 22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8</cp:revision>
  <dcterms:created xsi:type="dcterms:W3CDTF">2020-02-05T03:54:39Z</dcterms:created>
  <dcterms:modified xsi:type="dcterms:W3CDTF">2020-02-05T05:12:01Z</dcterms:modified>
</cp:coreProperties>
</file>