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5" r:id="rId3"/>
    <p:sldId id="266" r:id="rId4"/>
    <p:sldId id="259" r:id="rId5"/>
    <p:sldId id="257" r:id="rId6"/>
    <p:sldId id="258" r:id="rId7"/>
    <p:sldId id="260" r:id="rId8"/>
    <p:sldId id="262" r:id="rId9"/>
    <p:sldId id="267" r:id="rId10"/>
    <p:sldId id="264" r:id="rId11"/>
    <p:sldId id="263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3" d="100"/>
          <a:sy n="103" d="100"/>
        </p:scale>
        <p:origin x="-3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Автор: учитель истории</a:t>
            </a:r>
          </a:p>
          <a:p>
            <a:pPr algn="r"/>
            <a:r>
              <a:rPr lang="ru-RU" dirty="0" smtClean="0"/>
              <a:t>ГБОУ СОШ №</a:t>
            </a:r>
            <a:r>
              <a:rPr lang="ru-RU" smtClean="0"/>
              <a:t>3 </a:t>
            </a:r>
          </a:p>
          <a:p>
            <a:pPr algn="r"/>
            <a:r>
              <a:rPr lang="ru-RU" smtClean="0"/>
              <a:t>п.г.т</a:t>
            </a:r>
            <a:r>
              <a:rPr lang="ru-RU" dirty="0" smtClean="0"/>
              <a:t>. </a:t>
            </a:r>
            <a:r>
              <a:rPr lang="ru-RU" dirty="0" err="1" smtClean="0"/>
              <a:t>Смышляевка</a:t>
            </a:r>
            <a:endParaRPr lang="ru-RU" dirty="0" smtClean="0"/>
          </a:p>
          <a:p>
            <a:pPr algn="r"/>
            <a:r>
              <a:rPr lang="ru-RU" dirty="0" smtClean="0"/>
              <a:t>Федорова Т.А. </a:t>
            </a:r>
          </a:p>
          <a:p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8305800" cy="1981200"/>
          </a:xfrm>
        </p:spPr>
        <p:txBody>
          <a:bodyPr/>
          <a:lstStyle/>
          <a:p>
            <a:r>
              <a:rPr lang="ru-RU" dirty="0" smtClean="0"/>
              <a:t>Лики войны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71600"/>
            <a:ext cx="38100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Русские женщины в тылу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Все для фронта – все для победы!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048000"/>
            <a:ext cx="3810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3962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914400"/>
            <a:ext cx="381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971800"/>
            <a:ext cx="381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276600"/>
            <a:ext cx="38100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Великая Победа над фашизмом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5388" y="1600200"/>
            <a:ext cx="6753225" cy="410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59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25" y="1509713"/>
            <a:ext cx="56197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Брестская крепость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524000"/>
            <a:ext cx="52387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819400"/>
            <a:ext cx="46577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828800"/>
            <a:ext cx="28575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Блокадный Ленинград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895600"/>
            <a:ext cx="3810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3733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438400"/>
            <a:ext cx="42576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24860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Сталинград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752600"/>
            <a:ext cx="3657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Курская битва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752600"/>
            <a:ext cx="5638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Подвиг советских танкистов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857375"/>
            <a:ext cx="42672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120</TotalTime>
  <Words>35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Лики войны</vt:lpstr>
      <vt:lpstr>Слайд 2</vt:lpstr>
      <vt:lpstr>Слайд 3</vt:lpstr>
      <vt:lpstr>Брестская крепость</vt:lpstr>
      <vt:lpstr>Блокадный Ленинград</vt:lpstr>
      <vt:lpstr>Слайд 6</vt:lpstr>
      <vt:lpstr>Сталинград</vt:lpstr>
      <vt:lpstr>Курская битва</vt:lpstr>
      <vt:lpstr>Подвиг советских танкистов</vt:lpstr>
      <vt:lpstr>Русские женщины в тылу. Все для фронта – все для победы!</vt:lpstr>
      <vt:lpstr>Слайд 11</vt:lpstr>
      <vt:lpstr>Великая Победа над фашизмом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Лики войны</dc:title>
  <cp:lastModifiedBy>Владимир</cp:lastModifiedBy>
  <cp:revision>15</cp:revision>
  <dcterms:modified xsi:type="dcterms:W3CDTF">2016-06-27T08:40:18Z</dcterms:modified>
</cp:coreProperties>
</file>