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gif" ContentType="image/gif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2"/>
  </p:notesMasterIdLst>
  <p:sldIdLst>
    <p:sldId id="283" r:id="rId2"/>
    <p:sldId id="264" r:id="rId3"/>
    <p:sldId id="258" r:id="rId4"/>
    <p:sldId id="295" r:id="rId5"/>
    <p:sldId id="285" r:id="rId6"/>
    <p:sldId id="256" r:id="rId7"/>
    <p:sldId id="284" r:id="rId8"/>
    <p:sldId id="259" r:id="rId9"/>
    <p:sldId id="292" r:id="rId10"/>
    <p:sldId id="266" r:id="rId11"/>
    <p:sldId id="286" r:id="rId12"/>
    <p:sldId id="267" r:id="rId13"/>
    <p:sldId id="291" r:id="rId14"/>
    <p:sldId id="275" r:id="rId15"/>
    <p:sldId id="279" r:id="rId16"/>
    <p:sldId id="270" r:id="rId17"/>
    <p:sldId id="273" r:id="rId18"/>
    <p:sldId id="281" r:id="rId19"/>
    <p:sldId id="268" r:id="rId20"/>
    <p:sldId id="278" r:id="rId21"/>
    <p:sldId id="288" r:id="rId22"/>
    <p:sldId id="271" r:id="rId23"/>
    <p:sldId id="277" r:id="rId24"/>
    <p:sldId id="290" r:id="rId25"/>
    <p:sldId id="274" r:id="rId26"/>
    <p:sldId id="293" r:id="rId27"/>
    <p:sldId id="296" r:id="rId28"/>
    <p:sldId id="280" r:id="rId29"/>
    <p:sldId id="294" r:id="rId30"/>
    <p:sldId id="297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373CC906-F4B3-4514-AD4A-63CBE8A929D7}">
          <p14:sldIdLst>
            <p14:sldId id="283"/>
            <p14:sldId id="264"/>
            <p14:sldId id="258"/>
            <p14:sldId id="295"/>
          </p14:sldIdLst>
        </p14:section>
        <p14:section name="Раздел без заголовка" id="{B68FAFD6-BBBF-4171-BF90-E962B3949D43}">
          <p14:sldIdLst>
            <p14:sldId id="285"/>
            <p14:sldId id="256"/>
            <p14:sldId id="284"/>
            <p14:sldId id="259"/>
          </p14:sldIdLst>
        </p14:section>
        <p14:section name="Раздел без заголовка" id="{0594B367-70E8-4F55-9E1B-F48C1295145D}">
          <p14:sldIdLst>
            <p14:sldId id="292"/>
            <p14:sldId id="266"/>
            <p14:sldId id="286"/>
            <p14:sldId id="267"/>
            <p14:sldId id="291"/>
            <p14:sldId id="275"/>
            <p14:sldId id="279"/>
            <p14:sldId id="270"/>
            <p14:sldId id="273"/>
            <p14:sldId id="281"/>
            <p14:sldId id="268"/>
            <p14:sldId id="278"/>
            <p14:sldId id="288"/>
            <p14:sldId id="271"/>
            <p14:sldId id="277"/>
            <p14:sldId id="290"/>
            <p14:sldId id="274"/>
            <p14:sldId id="293"/>
            <p14:sldId id="296"/>
            <p14:sldId id="280"/>
            <p14:sldId id="294"/>
            <p14:sldId id="29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59" autoAdjust="0"/>
    <p:restoredTop sz="86422" autoAdjust="0"/>
  </p:normalViewPr>
  <p:slideViewPr>
    <p:cSldViewPr>
      <p:cViewPr varScale="1">
        <p:scale>
          <a:sx n="64" d="100"/>
          <a:sy n="64" d="100"/>
        </p:scale>
        <p:origin x="-133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955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E3E7C1-6FF9-4F49-8AA9-2D2EFDE98851}" type="datetimeFigureOut">
              <a:rPr lang="ru-RU" smtClean="0"/>
              <a:pPr/>
              <a:t>02.10.2019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2CCFE6-B7EE-495E-A207-6595BD35BC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2792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Эрмитаж. Малахитовый зал. Отделан по проекту архитектора А.П. Брюллова в 1839 году.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2CCFE6-B7EE-495E-A207-6595BD35BCFA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Среди найденных монолитов оказался кусок громадной величины, который решено было не дробить, а выполнить из него одну большую вазу.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2CCFE6-B7EE-495E-A207-6595BD35BCFA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Четырнадцать лет своего труда, работая по десять – двенадцать часов в сутки, отдали чаше безымянные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колыванские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рабочие. Законченную вещь отправили в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ПеПетербург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за четыре тысячи километров. Её везли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Петербург, за четыре тысячи километров. Её везли сначала на санях, впрягая от ста двадцати до ста шестидесяти лошадей, дальше на барже по рекам, а затем бурлаки волокли по каналам в Неву. Через шесть месяце доставили вазу в здание музея. Семьсот семьдесят рабочих вдвинули её в зал. Ваза была так тяжела, что в подвале под ней возвели особый фундамент. Эта чаша самая грандиозная не только в Эрмитаже, но и во всём мире.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2CCFE6-B7EE-495E-A207-6595BD35BCFA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Неподалёку красуется ещё один малахитовый шедевр – ротонда ( круглая в плане постройка, увенчанная куполом). Желая добиться расположения Николая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Демидов решил преподнести ему подарок. С этой целью он сделал исключительно дорогостоящий заказ на изготовление ротонды лучшим европейским мастерам. Уральский магнат предполагал, что Николай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установит ротонду в качестве беседки в одном из своих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Дворцовых парков. Однако русский царь, узнав об этом намерении, заметил в узком кругу: « С чего он взял, что я войду в эту клетку?».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Тем не менее император от подарка не отказался и принял ротонду как должное. Стоимость её по тем временам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превышалы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два миллиона рублей. Вплоть до сего дня этот экспонат – один из самых дорогих в Эрмитаже.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2CCFE6-B7EE-495E-A207-6595BD35BCFA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151186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Малахитовый зал – самое известное помещение из природного минерала, он считается шедевром архитектуры. Подобного в мире нигде больше не существует.</a:t>
            </a:r>
            <a:endParaRPr lang="ru-RU" sz="1200" kern="120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2CCFE6-B7EE-495E-A207-6595BD35BCFA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447536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2CCFE6-B7EE-495E-A207-6595BD35BCFA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069435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Сотни подвод тянулись в гранильную фабрику Петергофа нагруженные малахитом.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2CCFE6-B7EE-495E-A207-6595BD35BCFA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Но никакого бы объёма « Зелёного чуда» не хватило, что бы создать цельные колонны и стены зала, если бы не смекалка и хитрость уральских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малахитных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дел мастеров.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2CCFE6-B7EE-495E-A207-6595BD35BCFA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Самоцветный камень распиливали на тончайшие пластины и выкладывали на основе мозаику. Швы между тончайшими кусочками малахита тщательно полировали.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2CCFE6-B7EE-495E-A207-6595BD35BCFA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Бы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Была создана иллюзия – все стены, колонны и убранства было сделано из единого большого куска малахита.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2CCFE6-B7EE-495E-A207-6595BD35BCFA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Таким «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пазлом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были окутаны колонны, пилястры.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2CCFE6-B7EE-495E-A207-6595BD35BCFA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 два больших камина.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2CCFE6-B7EE-495E-A207-6595BD35BCFA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Зал наполнен малахитовыми торшерами и вазами плоскими и яйцевидными.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2CCFE6-B7EE-495E-A207-6595BD35BCFA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Есть здесь ваза, которая поражает посетителей своими размерами.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2CCFE6-B7EE-495E-A207-6595BD35BCFA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4C71EC6-210F-42DE-9C53-41977AD35B3D}" type="datetimeFigureOut">
              <a:rPr lang="ru-RU" smtClean="0"/>
              <a:pPr/>
              <a:t>02.10.2019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02.10.2019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02.10.2019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02.10.2019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02.10.2019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02.10.2019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9592" y="1772816"/>
            <a:ext cx="747328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Всем известна Янтарная комната, но мало кто видел ее. Самым  же известным после Янтарной комнаты  помещением, отделанным природным минералом, является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Малахитовый зал в Эрмитаже.</a:t>
            </a: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10936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E:\для презентации\0_8548c_8999e402_X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0413" y="900113"/>
            <a:ext cx="7621587" cy="505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dirty="0" smtClean="0"/>
              <a:t>Малахитовый зал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3352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Малахитовая комната фото_files\51919282_67312_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787400"/>
            <a:ext cx="7776864" cy="528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dirty="0" smtClean="0"/>
              <a:t>Малахитовый</a:t>
            </a:r>
            <a:r>
              <a:rPr lang="ru-RU" baseline="0" dirty="0" smtClean="0"/>
              <a:t> зал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723688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E:\для презентации\9195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764704"/>
            <a:ext cx="8006104" cy="5332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dirty="0" smtClean="0"/>
              <a:t>Малахитовые колоны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84130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836712"/>
            <a:ext cx="6840760" cy="5313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47664" y="1124744"/>
            <a:ext cx="269817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Малахитовый</a:t>
            </a:r>
          </a:p>
          <a:p>
            <a:r>
              <a:rPr lang="ru-RU" sz="2800" b="1" dirty="0"/>
              <a:t> </a:t>
            </a:r>
            <a:r>
              <a:rPr lang="ru-RU" sz="2800" b="1" dirty="0" smtClean="0"/>
              <a:t>    камин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258109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E:\для презентации\DSC_1967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138" y="571500"/>
            <a:ext cx="7705725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4297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E:\для презентации\room-0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00808"/>
            <a:ext cx="7623865" cy="3570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78742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E:\для презентации\1713pdk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772816"/>
            <a:ext cx="5112568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</a:t>
            </a:r>
            <a:r>
              <a:rPr lang="ru-RU" sz="3100" dirty="0" smtClean="0">
                <a:solidFill>
                  <a:schemeClr val="tx1"/>
                </a:solidFill>
              </a:rPr>
              <a:t>Малахитовая ваза высотой 75 см.,                 </a:t>
            </a:r>
            <a:br>
              <a:rPr lang="ru-RU" sz="3100" dirty="0" smtClean="0">
                <a:solidFill>
                  <a:schemeClr val="tx1"/>
                </a:solidFill>
              </a:rPr>
            </a:br>
            <a:r>
              <a:rPr lang="ru-RU" sz="3100" dirty="0" smtClean="0">
                <a:solidFill>
                  <a:schemeClr val="tx1"/>
                </a:solidFill>
              </a:rPr>
              <a:t>стоящая в центре зала.</a:t>
            </a:r>
            <a:r>
              <a:rPr lang="ru-RU" sz="3100" dirty="0" smtClean="0"/>
              <a:t/>
            </a:r>
            <a:br>
              <a:rPr lang="ru-RU" sz="3100" dirty="0" smtClean="0"/>
            </a:br>
            <a:endParaRPr lang="ru-RU" sz="3100" dirty="0"/>
          </a:p>
        </p:txBody>
      </p:sp>
    </p:spTree>
    <p:extLst>
      <p:ext uri="{BB962C8B-B14F-4D97-AF65-F5344CB8AC3E}">
        <p14:creationId xmlns:p14="http://schemas.microsoft.com/office/powerpoint/2010/main" xmlns="" val="225929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E:\для презентации\2278731627_dec1b06ed4_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764704"/>
            <a:ext cx="7344816" cy="5508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dirty="0" smtClean="0"/>
              <a:t>Малахитовые</a:t>
            </a:r>
            <a:r>
              <a:rPr lang="ru-RU" baseline="0" dirty="0" smtClean="0"/>
              <a:t> вазы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18034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Малахитовый зал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 создание Малахитового зала архитектор А.П.Брюллов использовал около 3 тонн высокосортного ювелирного малахита для изготовления 8 колонн . Из знаменитого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тагильского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камня изготовлено так же 2 камина, 6 столов,  шкафчик.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2714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E:\для презентации\60854684_100_21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692696"/>
            <a:ext cx="7651525" cy="5738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dirty="0" smtClean="0"/>
              <a:t>Малахитовый столик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56307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E:\для презентации\img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431800"/>
            <a:ext cx="7620000" cy="599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dirty="0" smtClean="0"/>
              <a:t>Малахитовый зал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2037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E:\для презентации\mala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620688"/>
            <a:ext cx="4172468" cy="5623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dirty="0" smtClean="0"/>
              <a:t>Малахитовая ваза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48835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b656fh544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04664"/>
            <a:ext cx="5904656" cy="6048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Самая большая Малахитовая ваза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373830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 descr="E:\для презентации\18735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052736"/>
            <a:ext cx="3901870" cy="5202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dirty="0" smtClean="0"/>
              <a:t>Малахитовая ваза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4853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E:\для презентации\imgprevie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95811"/>
            <a:ext cx="4896544" cy="5953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11760" y="836712"/>
            <a:ext cx="36936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Малахитовая Ротонда</a:t>
            </a:r>
            <a:endParaRPr lang="ru-RU" sz="24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8066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9" y="1412776"/>
            <a:ext cx="734481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	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Не менее интересны и мелкие вещи, как например,</a:t>
            </a: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алахитовая шкатулочка, подобная той, которая описана </a:t>
            </a: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П. Бажовым в сказке. Отделанная золоченой бронзой, она </a:t>
            </a: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тличается красиво  подобранным рисунком камня.</a:t>
            </a:r>
          </a:p>
        </p:txBody>
      </p:sp>
    </p:spTree>
    <p:extLst>
      <p:ext uri="{BB962C8B-B14F-4D97-AF65-F5344CB8AC3E}">
        <p14:creationId xmlns:p14="http://schemas.microsoft.com/office/powerpoint/2010/main" xmlns="" val="39946556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E:\для презентации\1641310706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548680"/>
            <a:ext cx="5708352" cy="570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dirty="0" smtClean="0"/>
              <a:t>Малахитовая шкатулка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2160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Малахитовая комната фото_files\1271608148_1-1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90713" y="500042"/>
            <a:ext cx="5038741" cy="55721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Nastya\Рабочий стол\Малахитовая комната фото_files\0_17151_643e4f81_X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7588" y="343853"/>
            <a:ext cx="8178867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554803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844824"/>
            <a:ext cx="712879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Повезет тому, кто попадет когда-нибудь в Малахитовый зал. Приятная зелень и ослепительная красота подарят, пожалуй, самые приятные минуты за все время, проведенное в Эрмитаже.</a:t>
            </a:r>
            <a:endParaRPr lang="ru-RU" sz="36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502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Малахитовая комната фото_files\1374034066_0_67fe0_5a218d21_xl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714356"/>
            <a:ext cx="6929486" cy="5286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для презентации\774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1964" y="898715"/>
            <a:ext cx="7426796" cy="4946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dirty="0" smtClean="0"/>
              <a:t>Эрмитаж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36803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551837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Ресурсы:</a:t>
            </a:r>
            <a:endParaRPr lang="ru-RU" dirty="0"/>
          </a:p>
          <a:p>
            <a:pPr lvl="0"/>
            <a:r>
              <a:rPr lang="ru-RU" u="sng" dirty="0"/>
              <a:t>http://ermitazh.net/</a:t>
            </a:r>
            <a:endParaRPr lang="ru-RU" dirty="0"/>
          </a:p>
          <a:p>
            <a:pPr lvl="0"/>
            <a:r>
              <a:rPr lang="ru-RU" u="sng" dirty="0"/>
              <a:t>http://www.spb-guide.ru/page_493.htm</a:t>
            </a:r>
            <a:endParaRPr lang="ru-RU" dirty="0"/>
          </a:p>
          <a:p>
            <a:pPr lvl="0"/>
            <a:r>
              <a:rPr lang="ru-RU" u="sng" dirty="0"/>
              <a:t>www.hermitagemuseum.org/html_Ru/</a:t>
            </a:r>
            <a:endParaRPr lang="ru-RU" dirty="0"/>
          </a:p>
          <a:p>
            <a:pPr lvl="0"/>
            <a:r>
              <a:rPr lang="ru-RU" u="sng" dirty="0"/>
              <a:t>www.museum.ru/m106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411351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313104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 Narrow" pitchFamily="34" charset="0"/>
              </a:rPr>
              <a:t>Начало создания зала приходиться на 1835 год.</a:t>
            </a:r>
            <a:endParaRPr lang="ru-RU" sz="24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pic>
        <p:nvPicPr>
          <p:cNvPr id="4" name="Picture 2" descr="E:\для презентации\imgB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3817" y="1412875"/>
            <a:ext cx="6316366" cy="496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328331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3" y="1484784"/>
            <a:ext cx="828092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Узнав о громаднейшем месторождении </a:t>
            </a: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самоцвета, распорядился царь сделать не </a:t>
            </a: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большую  вазу, ни ларец огромнейших </a:t>
            </a:r>
          </a:p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азмеров или какие другие изделия из малахита, </a:t>
            </a: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 целый зал, дав загодя ему название </a:t>
            </a: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МАЛАХИТНЫЙ.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76168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3" y="2708476"/>
            <a:ext cx="6787088" cy="1702160"/>
          </a:xfrm>
        </p:spPr>
        <p:txBody>
          <a:bodyPr>
            <a:normAutofit/>
          </a:bodyPr>
          <a:lstStyle/>
          <a:p>
            <a:pPr algn="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ЭРМИТАЖ - 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Малахитовая комната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3" y="4421080"/>
            <a:ext cx="7143576" cy="1260629"/>
          </a:xfrm>
        </p:spPr>
        <p:txBody>
          <a:bodyPr>
            <a:normAutofit fontScale="70000" lnSpcReduction="20000"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Подготовила:</a:t>
            </a:r>
          </a:p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у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читель начальных классов МОУ « 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</a:rPr>
              <a:t>Сольвычегодская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 СОШ», г. Сольвычегодска, Архангельской области, </a:t>
            </a:r>
            <a:r>
              <a:rPr lang="ru-RU" sz="2600" b="1" i="1" dirty="0" err="1" smtClean="0">
                <a:solidFill>
                  <a:schemeClr val="accent2">
                    <a:lumMod val="50000"/>
                  </a:schemeClr>
                </a:solidFill>
              </a:rPr>
              <a:t>Ефимовская</a:t>
            </a:r>
            <a:r>
              <a:rPr lang="ru-RU" sz="2600" b="1" i="1" dirty="0" smtClean="0">
                <a:solidFill>
                  <a:schemeClr val="accent2">
                    <a:lumMod val="50000"/>
                  </a:schemeClr>
                </a:solidFill>
              </a:rPr>
              <a:t> Надежда Анатольевна</a:t>
            </a:r>
          </a:p>
          <a:p>
            <a:endParaRPr lang="ru-RU" sz="2600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6" name="Picture 2" descr="E:\для презентации\0_8548c_8999e402_X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38531"/>
            <a:ext cx="6904221" cy="3118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44093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3068960"/>
            <a:ext cx="6777317" cy="276366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40768"/>
            <a:ext cx="7920880" cy="4717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24109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Уральский малахит. Этот камень национальный символ России.</a:t>
            </a: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95086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для презентации\DSC_1977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184" y="1124744"/>
            <a:ext cx="7537447" cy="5008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dirty="0" smtClean="0"/>
              <a:t>Малахитовый зал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6698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Малахитовая комната фото_files\0008-013-Uralskie-malakhit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9650" y="1022350"/>
            <a:ext cx="7124700" cy="4813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449</TotalTime>
  <Words>634</Words>
  <Application>Microsoft Office PowerPoint</Application>
  <PresentationFormat>Экран (4:3)</PresentationFormat>
  <Paragraphs>74</Paragraphs>
  <Slides>30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Остин</vt:lpstr>
      <vt:lpstr>Слайд 1</vt:lpstr>
      <vt:lpstr>Малахитовый зал</vt:lpstr>
      <vt:lpstr>Эрмитаж</vt:lpstr>
      <vt:lpstr>Начало создания зала приходиться на 1835 год.</vt:lpstr>
      <vt:lpstr>Слайд 5</vt:lpstr>
      <vt:lpstr>ЭРМИТАЖ -  Малахитовая комната</vt:lpstr>
      <vt:lpstr>Уральский малахит. Этот камень национальный символ России.</vt:lpstr>
      <vt:lpstr>Малахитовый зал</vt:lpstr>
      <vt:lpstr>Слайд 9</vt:lpstr>
      <vt:lpstr>Малахитовый зал</vt:lpstr>
      <vt:lpstr>Малахитовый зал</vt:lpstr>
      <vt:lpstr>Малахитовые колоны</vt:lpstr>
      <vt:lpstr>Слайд 13</vt:lpstr>
      <vt:lpstr>Слайд 14</vt:lpstr>
      <vt:lpstr>Слайд 15</vt:lpstr>
      <vt:lpstr> Малахитовая ваза высотой 75 см.,                  стоящая в центре зала. </vt:lpstr>
      <vt:lpstr>Малахитовые вазы</vt:lpstr>
      <vt:lpstr>Малахитовый зал </vt:lpstr>
      <vt:lpstr>Малахитовый столик</vt:lpstr>
      <vt:lpstr>Малахитовая ваза</vt:lpstr>
      <vt:lpstr>Самая большая Малахитовая ваза</vt:lpstr>
      <vt:lpstr>Малахитовая ваза</vt:lpstr>
      <vt:lpstr>Слайд 23</vt:lpstr>
      <vt:lpstr>Слайд 24</vt:lpstr>
      <vt:lpstr>Малахитовая шкатулка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ЭРМИТАЖ</dc:title>
  <dc:creator>User</dc:creator>
  <cp:lastModifiedBy>Director</cp:lastModifiedBy>
  <cp:revision>39</cp:revision>
  <dcterms:created xsi:type="dcterms:W3CDTF">2014-11-29T16:36:16Z</dcterms:created>
  <dcterms:modified xsi:type="dcterms:W3CDTF">2019-10-02T10:43:11Z</dcterms:modified>
</cp:coreProperties>
</file>