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7" r:id="rId4"/>
    <p:sldId id="258" r:id="rId5"/>
    <p:sldId id="259" r:id="rId6"/>
    <p:sldId id="284" r:id="rId7"/>
    <p:sldId id="278" r:id="rId8"/>
    <p:sldId id="263" r:id="rId9"/>
    <p:sldId id="261" r:id="rId10"/>
    <p:sldId id="286" r:id="rId11"/>
    <p:sldId id="270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144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668" y="1484784"/>
            <a:ext cx="8062664" cy="1008111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УРОК ПАМЯТИ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«КАЛЕНДАРЬ ПОБЕДЫ»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40968"/>
            <a:ext cx="4320480" cy="250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«ВЗЯТИЕ БЕРЛИНА»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10934" y="1287089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16.04.1945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08.04.1945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124744"/>
            <a:ext cx="3810126" cy="492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6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«НАША ПОБЕДА!»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73878" y="1268760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Segoe Print" panose="02000600000000000000" pitchFamily="2" charset="0"/>
              </a:rPr>
              <a:t>09.05.1945</a:t>
            </a:r>
            <a:endParaRPr lang="ru-RU" sz="2800" b="1" dirty="0">
              <a:solidFill>
                <a:srgbClr val="C00000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20" y="1268760"/>
            <a:ext cx="4145639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7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30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64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4"/>
            <a:ext cx="8458200" cy="1008111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ЗА НЕСКОЛЬКО ЧАСОВ ДО ВОЙНЫ»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58" y="1340768"/>
            <a:ext cx="4312990" cy="453650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51075" y="1484785"/>
            <a:ext cx="2808312" cy="151216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21.06.1941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95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НАЧАЛО ВОЙНЫ»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0" descr="plaka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032448" cy="4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4048" y="1556792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22.06.1941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7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БРЕСТСКАЯ КРЕПОСТЬ»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026" name="Picture 2" descr="C:\Users\Надежда\Desktop\Новая папка (5)\edc49c16f8abd0231462657939ecaf5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484784"/>
            <a:ext cx="424847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60640" y="1531602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22.06.1941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29.06.1941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14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«БИТВА ЗА МОСКВУ»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3074" name="Picture 2" descr="C:\Users\Надежда\Desktop\Новая папка (5)\28c6afd1bc4b5096e8807642ce023cf7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6" y="1417638"/>
            <a:ext cx="400538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60640" y="1417638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30.09.1941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20.04.1942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2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«БЛОКАДНЫЙ ЛЕНИНГРАД»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0640" y="1417638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08.09.1941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27.01.1944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18666"/>
            <a:ext cx="4032448" cy="448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4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42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«ОБОРОНА СЕВАСТОПОЛЯ»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5122" name="Picture 2" descr="C:\Users\Надежда\Desktop\Новая папка (5)\3d2b8673ed4f824af7f616def284ffc8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18" y="1268760"/>
            <a:ext cx="416517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60640" y="1417638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08.04.1944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12.05.1944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6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«СТАЛИНГРАДСКАЯ БИТВА»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5" name="Picture 2" descr="C:\Users\Надежда\Desktop\Новая папка (5)\cc8803713d847c057d1241d10eb7b3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72" y="1346057"/>
            <a:ext cx="415131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13669" y="1352840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17.07.1942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02.02.1943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8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Pictures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«КУРСКАЯ  БИТВА»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4098" name="Picture 2" descr="C:\Users\Надежда\Desktop\Новая папка (5)\8a9efdf8107cb3e8ebebe484ba0f3d58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19" y="1287089"/>
            <a:ext cx="4032448" cy="44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10934" y="1287089"/>
            <a:ext cx="2808312" cy="1632457"/>
          </a:xfrm>
          <a:prstGeom prst="rect">
            <a:avLst/>
          </a:prstGeom>
          <a:ln w="31750" cmpd="thickThin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05.07.1943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-</a:t>
            </a:r>
          </a:p>
          <a:p>
            <a:pPr algn="ctr"/>
            <a:r>
              <a:rPr lang="ru-RU" sz="2800" b="1" dirty="0" smtClean="0">
                <a:latin typeface="Segoe Print" panose="02000600000000000000" pitchFamily="2" charset="0"/>
              </a:rPr>
              <a:t>23.07.1943</a:t>
            </a:r>
            <a:endParaRPr lang="ru-RU" sz="2800" b="1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11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71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Segoe Print</vt:lpstr>
      <vt:lpstr>Тема Office</vt:lpstr>
      <vt:lpstr>УРОК ПАМЯТИ  «КАЛЕНДАРЬ ПОБЕДЫ»</vt:lpstr>
      <vt:lpstr>«ЗА НЕСКОЛЬКО ЧАСОВ ДО ВОЙНЫ»</vt:lpstr>
      <vt:lpstr> «НАЧАЛО ВОЙНЫ»</vt:lpstr>
      <vt:lpstr>«БРЕСТСКАЯ КРЕПОСТЬ»</vt:lpstr>
      <vt:lpstr>«БИТВА ЗА МОСКВУ»</vt:lpstr>
      <vt:lpstr>«БЛОКАДНЫЙ ЛЕНИНГРАД»</vt:lpstr>
      <vt:lpstr>«ОБОРОНА СЕВАСТОПОЛЯ»</vt:lpstr>
      <vt:lpstr>«СТАЛИНГРАДСКАЯ БИТВА»</vt:lpstr>
      <vt:lpstr>«КУРСКАЯ  БИТВА»</vt:lpstr>
      <vt:lpstr>«ВЗЯТИЕ БЕРЛИНА»</vt:lpstr>
      <vt:lpstr>«НАША ПОБЕДА!»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Календарь ПОБЕДЫ</dc:title>
  <dc:creator>Надежда</dc:creator>
  <cp:lastModifiedBy>User</cp:lastModifiedBy>
  <cp:revision>31</cp:revision>
  <dcterms:created xsi:type="dcterms:W3CDTF">2015-03-17T12:42:54Z</dcterms:created>
  <dcterms:modified xsi:type="dcterms:W3CDTF">2021-12-27T14:57:34Z</dcterms:modified>
</cp:coreProperties>
</file>