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EAF"/>
    <a:srgbClr val="00CC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32" y="8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330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43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9845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512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6461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028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273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811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183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847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648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090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649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673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812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40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D3C4F-AB22-475C-95DA-6849215854F1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77FCE75-C589-4CD8-9513-F8041B767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108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Ei1jhHcp1o" TargetMode="Externa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6354" y="2404534"/>
            <a:ext cx="9361715" cy="1646302"/>
          </a:xfrm>
        </p:spPr>
        <p:txBody>
          <a:bodyPr/>
          <a:lstStyle/>
          <a:p>
            <a:pPr algn="l"/>
            <a:r>
              <a:rPr lang="ru-RU" sz="3200" b="1" dirty="0" smtClean="0">
                <a:solidFill>
                  <a:srgbClr val="FF6600"/>
                </a:solidFill>
                <a:latin typeface="Bookman Old Style" panose="02050604050505020204" pitchFamily="18" charset="0"/>
              </a:rPr>
              <a:t>«Освобождения Краснодарского края от немецко- фашистских захватчиков и завершения битвы за Кавказ»</a:t>
            </a:r>
            <a:endParaRPr lang="ru-RU" sz="3200" b="1" dirty="0">
              <a:solidFill>
                <a:srgbClr val="FF66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06286" y="5242561"/>
            <a:ext cx="9108540" cy="136821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МОБУ СОШ №77, г. Сочи</a:t>
            </a:r>
          </a:p>
          <a:p>
            <a:r>
              <a:rPr lang="ru-RU" b="1" i="1" dirty="0" err="1" smtClean="0">
                <a:solidFill>
                  <a:schemeClr val="tx1"/>
                </a:solidFill>
                <a:latin typeface="Bookman Old Style" panose="02050604050505020204" pitchFamily="18" charset="0"/>
              </a:rPr>
              <a:t>Колмыкова</a:t>
            </a:r>
            <a:r>
              <a:rPr lang="ru-RU" b="1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Л. К.</a:t>
            </a:r>
          </a:p>
          <a:p>
            <a:endParaRPr lang="ru-RU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35130" y="200297"/>
            <a:ext cx="9396549" cy="6496594"/>
          </a:xfrm>
          <a:prstGeom prst="verticalScroll">
            <a:avLst/>
          </a:prstGeom>
          <a:solidFill>
            <a:srgbClr val="FFEEAF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Хартия жителей города Сочи «Я люблю Сочи!»</a:t>
            </a:r>
            <a:endParaRPr lang="ru-RU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   </a:t>
            </a:r>
            <a:endParaRPr lang="ru-RU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Город Сочи – это наш город! Город любви и солнца, тепла и радости! В нашем городе находятся самые зеленые скверы и парки! У нас больше всего солнечных дней в году! У нас мягкий субтропический климат и настоящий белый снег на горных вершинах!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Bookman Old Style" panose="02050604050505020204" pitchFamily="18" charset="0"/>
              </a:rPr>
              <a:t>Сочи – это город-сказка, город-мечта! В городе Сочи живут самые счастливые люди, обласканные солнцем и теплым южным морем!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Мы – сочинцы! Мы любим наш город! Мы сохраняем и приумножаем городскую среду! Мы бережно относимся к детям и пожилым людям! Мы вежливы и гостеприимны к каждому нашему гостю! Нам есть чем гордиться, и мы с радостью делимся красотой своего родного места.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Bookman Old Style" panose="02050604050505020204" pitchFamily="18" charset="0"/>
              </a:rPr>
              <a:t>Быть настоящим сочинцем не сложно – нужно быть здоровым и крепким, активным и настойчивым в достижении своей цели, вежливым и участливым!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57" y="200297"/>
            <a:ext cx="9312022" cy="65916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0362" y="2317451"/>
            <a:ext cx="6216445" cy="43520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8849" y="-49431"/>
            <a:ext cx="5080316" cy="68413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0571" y="116460"/>
            <a:ext cx="3767553" cy="28290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335" y="1242748"/>
            <a:ext cx="3698180" cy="25613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l="36520"/>
          <a:stretch/>
        </p:blipFill>
        <p:spPr>
          <a:xfrm>
            <a:off x="607575" y="3887917"/>
            <a:ext cx="3227578" cy="2859978"/>
          </a:xfrm>
          <a:prstGeom prst="rect">
            <a:avLst/>
          </a:prstGeom>
        </p:spPr>
      </p:pic>
      <p:pic>
        <p:nvPicPr>
          <p:cNvPr id="1026" name="Picture 2" descr="ÐÐ°ÑÑÐ¸Ð½ÐºÐ¸ Ð¿Ð¾ Ð·Ð°Ð¿ÑÐ¾ÑÑ ÐºÐ°ÑÑÐ¸Ð½ÐºÐ¸ Ð±Ð°ÐºÐ¸Ð½ÑÐºÐ°Ñ Ð½ÐµÑÑÑ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936" y="3327033"/>
            <a:ext cx="3080852" cy="346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5315" y="200297"/>
            <a:ext cx="4394876" cy="294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64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dirty="0" smtClean="0"/>
              <a:t> </a:t>
            </a:r>
            <a:endParaRPr lang="ru-RU" altLang="ru-RU" dirty="0"/>
          </a:p>
        </p:txBody>
      </p:sp>
      <p:pic>
        <p:nvPicPr>
          <p:cNvPr id="20486" name="Picture 6" descr="picture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1" t="13319" r="8331" b="20013"/>
          <a:stretch>
            <a:fillRect/>
          </a:stretch>
        </p:blipFill>
        <p:spPr bwMode="auto">
          <a:xfrm>
            <a:off x="112449" y="154918"/>
            <a:ext cx="5400583" cy="646782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668391" y="1731812"/>
            <a:ext cx="618329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i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Когда  началась война, Владик перешёл в 5-й класс. </a:t>
            </a:r>
            <a:endParaRPr lang="en-US" altLang="ru-RU" sz="3200" i="1" dirty="0" smtClean="0">
              <a:solidFill>
                <a:srgbClr val="0070C0"/>
              </a:solidFill>
              <a:latin typeface="Bookman Old Style" panose="02050604050505020204" pitchFamily="18" charset="0"/>
            </a:endParaRPr>
          </a:p>
          <a:p>
            <a:r>
              <a:rPr lang="ru-RU" altLang="ru-RU" sz="3200" i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Взорвал склад боеприпасов фашистов. </a:t>
            </a:r>
            <a:endParaRPr lang="en-US" altLang="ru-RU" sz="3200" i="1" dirty="0" smtClean="0">
              <a:solidFill>
                <a:srgbClr val="0070C0"/>
              </a:solidFill>
              <a:latin typeface="Bookman Old Style" panose="02050604050505020204" pitchFamily="18" charset="0"/>
            </a:endParaRPr>
          </a:p>
          <a:p>
            <a:r>
              <a:rPr lang="ru-RU" altLang="ru-RU" sz="3200" i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Спас </a:t>
            </a:r>
            <a:r>
              <a:rPr lang="ru-RU" altLang="ru-RU" sz="3200" i="1" dirty="0" err="1" smtClean="0">
                <a:solidFill>
                  <a:srgbClr val="0070C0"/>
                </a:solidFill>
                <a:latin typeface="Bookman Old Style" panose="02050604050505020204" pitchFamily="18" charset="0"/>
              </a:rPr>
              <a:t>г.Анапу</a:t>
            </a:r>
            <a:r>
              <a:rPr lang="ru-RU" altLang="ru-RU" sz="3200" i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 </a:t>
            </a:r>
            <a:endParaRPr lang="en-US" altLang="ru-RU" sz="3200" i="1" dirty="0" smtClean="0">
              <a:solidFill>
                <a:srgbClr val="0070C0"/>
              </a:solidFill>
              <a:latin typeface="Bookman Old Style" panose="02050604050505020204" pitchFamily="18" charset="0"/>
            </a:endParaRPr>
          </a:p>
          <a:p>
            <a:r>
              <a:rPr lang="ru-RU" altLang="ru-RU" sz="3200" i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от голода, разминировав склад с зерном. Дошёл с войсками до Будапешта</a:t>
            </a:r>
            <a:endParaRPr lang="ru-RU" altLang="ru-RU" sz="3200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27637" y="154918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4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Владик</a:t>
            </a:r>
          </a:p>
          <a:p>
            <a:pPr algn="ctr"/>
            <a:r>
              <a:rPr lang="ru-RU" altLang="ru-RU" sz="4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Каширин</a:t>
            </a:r>
            <a:endParaRPr lang="ru-RU" altLang="ru-RU" sz="40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61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8898" y="360102"/>
            <a:ext cx="5492972" cy="6102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83800" y="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5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Толя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5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Алёхин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0116" y="2621106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Был радистом в партизанском отряде. </a:t>
            </a:r>
          </a:p>
          <a:p>
            <a:r>
              <a:rPr lang="ru-RU" sz="3200" b="1" i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Ходил в разведку, подрывал железную дорогу. </a:t>
            </a:r>
          </a:p>
          <a:p>
            <a:r>
              <a:rPr lang="ru-RU" sz="3200" b="1" i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В бою с врагами пал смертью храбрых.</a:t>
            </a:r>
            <a:endParaRPr lang="ru-RU" sz="32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80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4441" y="352148"/>
            <a:ext cx="4036709" cy="13208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Коля Шульга</a:t>
            </a:r>
            <a:endParaRPr lang="ru-RU" sz="40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7090" y="1260629"/>
            <a:ext cx="6229493" cy="5113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Когда началась война, Коле было 11 лет. </a:t>
            </a:r>
          </a:p>
          <a:p>
            <a:pPr marL="0" indent="0">
              <a:buNone/>
            </a:pPr>
            <a:r>
              <a:rPr lang="ru-RU" sz="32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Выполнял задания партизан: добывал оружие, повреждал телефонные кабели, лишая фашистов связи. Даже под пытками не выдал местонахождение партизан.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13" y="204307"/>
            <a:ext cx="5133277" cy="647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22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Венера Павленко</a:t>
            </a:r>
            <a:endParaRPr lang="ru-RU" sz="40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860" y="1334966"/>
            <a:ext cx="5918775" cy="51497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Вместе с подругой Кларой </a:t>
            </a:r>
            <a:r>
              <a:rPr lang="ru-RU" sz="3200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Навальневой</a:t>
            </a:r>
            <a:r>
              <a:rPr lang="ru-RU" sz="32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 спасла лётчиков из подбитого фашистами самолёта. Девочек выследили и выдали врагам. Лётчики успели уйти. Девочек схватили и замучили на допросах.</a:t>
            </a:r>
          </a:p>
          <a:p>
            <a:endParaRPr lang="ru-RU" sz="3200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7363" y="284527"/>
            <a:ext cx="5133277" cy="620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28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Семья </a:t>
            </a:r>
            <a:r>
              <a:rPr lang="ru-RU" sz="4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С</a:t>
            </a:r>
            <a: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тепановых </a:t>
            </a:r>
            <a:endParaRPr lang="ru-RU" sz="44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40319" y="1703580"/>
            <a:ext cx="3525710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i="1" dirty="0" err="1" smtClean="0">
                <a:solidFill>
                  <a:srgbClr val="0070C0"/>
                </a:solidFill>
                <a:latin typeface="Bookman Old Style" panose="02050604050505020204" pitchFamily="18" charset="0"/>
              </a:rPr>
              <a:t>Епестиния</a:t>
            </a:r>
            <a:r>
              <a:rPr lang="ru-RU" sz="2000" b="1" i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 Федоровна родила 15 детей. Выжила 10 детей ( 9 мальчиков и девочка), остальные умерли в детстве. Муж умер до войны. На войне погибло 8 сыновей.</a:t>
            </a:r>
            <a:endParaRPr lang="ru-RU" sz="20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81974" y="0"/>
            <a:ext cx="55840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Степановы жили на хуторе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1-го Мая (ныне хутор Ольховский) </a:t>
            </a:r>
            <a:r>
              <a:rPr lang="ru-RU" sz="2400" b="1" i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Тимашёвского</a:t>
            </a:r>
            <a:r>
              <a:rPr lang="ru-RU" sz="24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района Краснодарского края.</a:t>
            </a:r>
            <a:endParaRPr lang="ru-RU" sz="24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25" y="1532653"/>
            <a:ext cx="8222573" cy="40474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1293" y="4354605"/>
            <a:ext cx="3133864" cy="234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76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1" y="483959"/>
            <a:ext cx="6561253" cy="6561253"/>
          </a:xfrm>
        </p:spPr>
      </p:pic>
      <p:sp>
        <p:nvSpPr>
          <p:cNvPr id="3" name="Прямоугольник 2"/>
          <p:cNvSpPr/>
          <p:nvPr/>
        </p:nvSpPr>
        <p:spPr>
          <a:xfrm>
            <a:off x="6436501" y="6244987"/>
            <a:ext cx="5389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www.youtube.com/watch?v=8Ei1jhHcp1o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84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146</TotalTime>
  <Words>216</Words>
  <Application>Microsoft Office PowerPoint</Application>
  <PresentationFormat>Широкоэкранный</PresentationFormat>
  <Paragraphs>37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Bookman Old Style</vt:lpstr>
      <vt:lpstr>Trebuchet MS</vt:lpstr>
      <vt:lpstr>Wingdings</vt:lpstr>
      <vt:lpstr>Wingdings 3</vt:lpstr>
      <vt:lpstr>Грань</vt:lpstr>
      <vt:lpstr>«Освобождения Краснодарского края от немецко- фашистских захватчиков и завершения битвы за Кавказ»</vt:lpstr>
      <vt:lpstr> </vt:lpstr>
      <vt:lpstr> </vt:lpstr>
      <vt:lpstr> </vt:lpstr>
      <vt:lpstr>Коля Шульга</vt:lpstr>
      <vt:lpstr>Венера Павленко</vt:lpstr>
      <vt:lpstr>Семья Степановых 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– гражданственности   «75 лет освобождения Краснодарского края от немецко- фашистских захватчиков и завершения битвы за Кавказ»</dc:title>
  <dc:creator>3</dc:creator>
  <cp:lastModifiedBy>Завуч</cp:lastModifiedBy>
  <cp:revision>15</cp:revision>
  <cp:lastPrinted>2018-08-29T15:35:40Z</cp:lastPrinted>
  <dcterms:created xsi:type="dcterms:W3CDTF">2018-08-29T14:34:39Z</dcterms:created>
  <dcterms:modified xsi:type="dcterms:W3CDTF">2021-04-08T07:09:47Z</dcterms:modified>
</cp:coreProperties>
</file>