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68" r:id="rId14"/>
    <p:sldId id="271" r:id="rId15"/>
    <p:sldId id="270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948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FB04CD-B504-488B-937C-0819112D0C4C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D4C300-6530-410C-9C75-C9BC2365767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4C300-6530-410C-9C75-C9BC2365767C}" type="slidenum">
              <a:rPr lang="ru-RU" smtClean="0"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4DC4A-209B-4563-A5CC-DF8B8071DFB6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A080-0557-488E-95A6-33DBB66312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4DC4A-209B-4563-A5CC-DF8B8071DFB6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A080-0557-488E-95A6-33DBB66312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4DC4A-209B-4563-A5CC-DF8B8071DFB6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A080-0557-488E-95A6-33DBB66312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4DC4A-209B-4563-A5CC-DF8B8071DFB6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A080-0557-488E-95A6-33DBB66312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4DC4A-209B-4563-A5CC-DF8B8071DFB6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A080-0557-488E-95A6-33DBB66312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4DC4A-209B-4563-A5CC-DF8B8071DFB6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A080-0557-488E-95A6-33DBB66312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4DC4A-209B-4563-A5CC-DF8B8071DFB6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A080-0557-488E-95A6-33DBB66312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4DC4A-209B-4563-A5CC-DF8B8071DFB6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A080-0557-488E-95A6-33DBB66312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4DC4A-209B-4563-A5CC-DF8B8071DFB6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A080-0557-488E-95A6-33DBB66312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4DC4A-209B-4563-A5CC-DF8B8071DFB6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A080-0557-488E-95A6-33DBB66312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4DC4A-209B-4563-A5CC-DF8B8071DFB6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A080-0557-488E-95A6-33DBB66312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4DC4A-209B-4563-A5CC-DF8B8071DFB6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5CA080-0557-488E-95A6-33DBB663121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фон зимний волшебн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28662" y="1500174"/>
            <a:ext cx="7358114" cy="2571768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Доброе  утро!</a:t>
            </a:r>
            <a:endParaRPr lang="ru-RU" sz="5400" b="1" cap="all" spc="0" dirty="0">
              <a:ln/>
              <a:solidFill>
                <a:srgbClr val="0070C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зимний волшебн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8" name="Picture 2" descr="Картинки по запросу голубь зимой фот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785794"/>
            <a:ext cx="7505862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зимний волшебн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54" name="Picture 2" descr="Картинки по запросу дятел зимой фот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0"/>
            <a:ext cx="4734963" cy="67341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зимний волшебн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6626" name="Picture 2" descr="Картинки по запросу воробей зимой фото"/>
          <p:cNvPicPr>
            <a:picLocks noChangeAspect="1" noChangeArrowheads="1"/>
          </p:cNvPicPr>
          <p:nvPr/>
        </p:nvPicPr>
        <p:blipFill>
          <a:blip r:embed="rId3"/>
          <a:srcRect t="8750"/>
          <a:stretch>
            <a:fillRect/>
          </a:stretch>
        </p:blipFill>
        <p:spPr bwMode="auto">
          <a:xfrm>
            <a:off x="285720" y="571480"/>
            <a:ext cx="8572500" cy="5643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зимний волшебн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30" name="Picture 2" descr="Картинки по запросу снегирь зимой фот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642918"/>
            <a:ext cx="7334301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зимний волшебны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7650" name="Picture 2" descr="D:\фото с фотика\100PHOTO\SAM_798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857752" cy="3643314"/>
          </a:xfrm>
          <a:prstGeom prst="rect">
            <a:avLst/>
          </a:prstGeom>
          <a:noFill/>
        </p:spPr>
      </p:pic>
      <p:pic>
        <p:nvPicPr>
          <p:cNvPr id="27651" name="Picture 3" descr="D:\фото с фотика\100PHOTO\SAM_798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09994" y="2857496"/>
            <a:ext cx="5334005" cy="4000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зима цариц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0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зима в тройк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61146"/>
            <a:ext cx="10174901" cy="731914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429256" y="485776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«Тройка, тройка прилетела.</a:t>
            </a:r>
          </a:p>
          <a:p>
            <a:r>
              <a:rPr lang="ru-RU" dirty="0" smtClean="0"/>
              <a:t>Лошади </a:t>
            </a:r>
            <a:r>
              <a:rPr lang="ru-RU" dirty="0"/>
              <a:t>в той тройке белы,</a:t>
            </a:r>
          </a:p>
          <a:p>
            <a:r>
              <a:rPr lang="ru-RU" dirty="0"/>
              <a:t>А в санях сидит царица –</a:t>
            </a:r>
          </a:p>
          <a:p>
            <a:r>
              <a:rPr lang="ru-RU" dirty="0"/>
              <a:t>Белокожа, белолица.</a:t>
            </a:r>
          </a:p>
          <a:p>
            <a:r>
              <a:rPr lang="ru-RU" dirty="0"/>
              <a:t>Как махнула рукавом –</a:t>
            </a:r>
          </a:p>
          <a:p>
            <a:r>
              <a:rPr lang="ru-RU" dirty="0"/>
              <a:t>Всё покрыла серебром».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Картинки по запросу зима цариц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0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Картинки по запросу январ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8" name="Picture 6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714884"/>
            <a:ext cx="2489195" cy="2489195"/>
          </a:xfrm>
          <a:prstGeom prst="rect">
            <a:avLst/>
          </a:prstGeom>
          <a:noFill/>
        </p:spPr>
      </p:pic>
      <p:pic>
        <p:nvPicPr>
          <p:cNvPr id="18444" name="Picture 12" descr="Картинки по запросу медведь на прозрачном фон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3857628"/>
            <a:ext cx="1619250" cy="1581151"/>
          </a:xfrm>
          <a:prstGeom prst="rect">
            <a:avLst/>
          </a:prstGeom>
          <a:noFill/>
        </p:spPr>
      </p:pic>
      <p:pic>
        <p:nvPicPr>
          <p:cNvPr id="18446" name="Picture 14" descr="Картинки по запросу еж на прозрачном фон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9520" y="6000768"/>
            <a:ext cx="814486" cy="571504"/>
          </a:xfrm>
          <a:prstGeom prst="rect">
            <a:avLst/>
          </a:prstGeom>
          <a:noFill/>
        </p:spPr>
      </p:pic>
      <p:pic>
        <p:nvPicPr>
          <p:cNvPr id="18448" name="Picture 16" descr="Картинки по запросу заяц на прозрачном фоне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38799" y="5500702"/>
            <a:ext cx="1238710" cy="1066770"/>
          </a:xfrm>
          <a:prstGeom prst="rect">
            <a:avLst/>
          </a:prstGeom>
          <a:noFill/>
        </p:spPr>
      </p:pic>
      <p:pic>
        <p:nvPicPr>
          <p:cNvPr id="18450" name="Picture 18" descr="Картинки по запросу белка на прозрачном фоне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478938">
            <a:off x="993179" y="2449325"/>
            <a:ext cx="1331863" cy="942959"/>
          </a:xfrm>
          <a:prstGeom prst="rect">
            <a:avLst/>
          </a:prstGeom>
          <a:noFill/>
        </p:spPr>
      </p:pic>
      <p:pic>
        <p:nvPicPr>
          <p:cNvPr id="18452" name="Picture 20" descr="Картинки по запросу медведь в берлоге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643174" y="3786190"/>
            <a:ext cx="2190722" cy="1643042"/>
          </a:xfrm>
          <a:prstGeom prst="rect">
            <a:avLst/>
          </a:prstGeom>
          <a:noFill/>
        </p:spPr>
      </p:pic>
      <p:pic>
        <p:nvPicPr>
          <p:cNvPr id="18454" name="Picture 22" descr="Картинки по запросу еж зимой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286644" y="5357826"/>
            <a:ext cx="1550627" cy="1500174"/>
          </a:xfrm>
          <a:prstGeom prst="rect">
            <a:avLst/>
          </a:prstGeom>
          <a:noFill/>
        </p:spPr>
      </p:pic>
      <p:pic>
        <p:nvPicPr>
          <p:cNvPr id="18442" name="Picture 10" descr="Картинки по запросу волк на прозрачном фоне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130204" y="4143380"/>
            <a:ext cx="2455680" cy="1571636"/>
          </a:xfrm>
          <a:prstGeom prst="rect">
            <a:avLst/>
          </a:prstGeom>
          <a:noFill/>
        </p:spPr>
      </p:pic>
      <p:pic>
        <p:nvPicPr>
          <p:cNvPr id="18456" name="Picture 24" descr="Картинки по запросу заяц на прозрачном фоне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rot="1866615">
            <a:off x="4611962" y="5072640"/>
            <a:ext cx="2285477" cy="16083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4" dur="20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зимний волшебн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1285860"/>
            <a:ext cx="700092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8000" b="1" cap="all" spc="0" dirty="0" err="1" smtClean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Физ</a:t>
            </a:r>
            <a:r>
              <a:rPr lang="ru-RU" sz="8000" b="1" cap="all" dirty="0" err="1" smtClean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минутка</a:t>
            </a:r>
            <a:endParaRPr lang="ru-RU" sz="8000" b="1" cap="all" spc="0" dirty="0">
              <a:ln/>
              <a:solidFill>
                <a:srgbClr val="0070C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20482" name="Picture 2" descr="Картинки по запросу у оленя дом большой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2786058"/>
            <a:ext cx="3152724" cy="36791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зимний волшебн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5604" name="Picture 4" descr="Картинки по запросу синица зимо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714356"/>
            <a:ext cx="8001056" cy="50958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35</Words>
  <Application>Microsoft Office PowerPoint</Application>
  <PresentationFormat>Экран (4:3)</PresentationFormat>
  <Paragraphs>9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17</cp:revision>
  <dcterms:created xsi:type="dcterms:W3CDTF">2016-11-27T16:10:08Z</dcterms:created>
  <dcterms:modified xsi:type="dcterms:W3CDTF">2016-11-27T18:50:54Z</dcterms:modified>
</cp:coreProperties>
</file>