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56" r:id="rId3"/>
    <p:sldId id="259" r:id="rId4"/>
    <p:sldId id="260" r:id="rId5"/>
    <p:sldId id="261" r:id="rId6"/>
    <p:sldId id="269" r:id="rId7"/>
    <p:sldId id="262" r:id="rId8"/>
    <p:sldId id="263" r:id="rId9"/>
    <p:sldId id="264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87;&#1086;&#1089;&#1083;&#1077;&#1076;&#1085;&#1080;&#1081;%20&#1089;&#1083;&#1072;&#1081;&#1076;.mp3" TargetMode="Externa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79;&#1072;&#1072;&#1072;&#1075;&#1072;&#1076;&#1082;&#1072;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audio" Target="../media/audio2.wav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../media/audio3.wav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91;&#1075;&#1072;&#1076;&#1072;&#1081;%20&#1089;&#1082;&#1072;&#1079;&#1082;&#1091;%20&#1082;&#1090;&#1086;%20&#1083;&#1080;&#1096;&#1085;&#1080;&#1081;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audio" Target="../media/audio1.wav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audio" Target="../media/audio3.wav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91;&#1075;&#1072;&#1076;&#1072;&#1081;%20&#1089;&#1082;&#1072;&#1079;&#1082;&#1091;%20&#1082;&#1090;&#1086;%20&#1083;&#1080;&#1096;&#1085;&#1080;&#1081;.mp3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audio" Target="../media/audio3.wav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89;&#1082;&#1072;&#1079;.%20&#1075;&#1077;&#1088;&#1086;&#1080;%20&#1087;&#1086;&#1089;&#1083;&#1077;&#1076;&#1086;&#1074;&#1072;&#1090;&#1077;&#1083;&#1100;&#1085;&#1086;.mp3" TargetMode="Externa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jpeg"/><Relationship Id="rId2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90;&#1077;&#1088;&#1077;&#1084;&#1086;&#1082;.mp3" TargetMode="External"/><Relationship Id="rId1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82;.mp3" TargetMode="External"/><Relationship Id="rId6" Type="http://schemas.openxmlformats.org/officeDocument/2006/relationships/image" Target="../media/image27.jpeg"/><Relationship Id="rId5" Type="http://schemas.openxmlformats.org/officeDocument/2006/relationships/audio" Target="../media/audio2.wav"/><Relationship Id="rId10" Type="http://schemas.openxmlformats.org/officeDocument/2006/relationships/image" Target="../media/image31.png"/><Relationship Id="rId4" Type="http://schemas.openxmlformats.org/officeDocument/2006/relationships/audio" Target="../media/audio1.wav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jpeg"/><Relationship Id="rId2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88;&#1091;&#1082;&#1072;&#1074;%20&#1088;&#1077;&#1087;&#1082;&#1072;%20&#1073;&#1091;&#1088;&#1072;&#1090;&#1080;&#1085;&#1086;.mp3" TargetMode="External"/><Relationship Id="rId1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90;&#1100;.mp3" TargetMode="External"/><Relationship Id="rId6" Type="http://schemas.openxmlformats.org/officeDocument/2006/relationships/image" Target="../media/image32.jpeg"/><Relationship Id="rId5" Type="http://schemas.openxmlformats.org/officeDocument/2006/relationships/audio" Target="../media/audio1.wav"/><Relationship Id="rId10" Type="http://schemas.openxmlformats.org/officeDocument/2006/relationships/image" Target="../media/image36.png"/><Relationship Id="rId4" Type="http://schemas.openxmlformats.org/officeDocument/2006/relationships/audio" Target="../media/audio2.wav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41.jpeg"/><Relationship Id="rId18" Type="http://schemas.openxmlformats.org/officeDocument/2006/relationships/image" Target="../media/image45.png"/><Relationship Id="rId3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78;&#1091;&#1088;&#1082;&#1072;.mp3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0.jpeg"/><Relationship Id="rId17" Type="http://schemas.openxmlformats.org/officeDocument/2006/relationships/image" Target="../media/image30.png"/><Relationship Id="rId2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88;&#1077;&#1087;-&#1082;&#1072;.mp3" TargetMode="External"/><Relationship Id="rId16" Type="http://schemas.openxmlformats.org/officeDocument/2006/relationships/image" Target="../media/image44.png"/><Relationship Id="rId1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9&#1089;&#1083;&#1072;&#1081;&#1076;.mp3" TargetMode="External"/><Relationship Id="rId6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86;&#1089;&#1083;&#1080;&#1082;.mp3" TargetMode="External"/><Relationship Id="rId11" Type="http://schemas.openxmlformats.org/officeDocument/2006/relationships/image" Target="../media/image39.jpeg"/><Relationship Id="rId5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84;&#1086;&#1088;&#1086;&#1079;&#1082;&#1086;.mp3" TargetMode="External"/><Relationship Id="rId15" Type="http://schemas.openxmlformats.org/officeDocument/2006/relationships/image" Target="../media/image43.png"/><Relationship Id="rId10" Type="http://schemas.openxmlformats.org/officeDocument/2006/relationships/image" Target="../media/image38.jpeg"/><Relationship Id="rId19" Type="http://schemas.openxmlformats.org/officeDocument/2006/relationships/image" Target="../media/image46.png"/><Relationship Id="rId4" Type="http://schemas.openxmlformats.org/officeDocument/2006/relationships/audio" Target="file:///G:\&#1082;&#1085;&#1080;&#1075;&#1072;%20&#1079;&#1072;&#1085;&#1103;&#1090;&#1080;&#1077;\&#1050;&#1085;&#1080;&#1075;&#1072;%20&#1086;&#1090;&#1082;&#1088;&#1099;&#1074;&#1072;&#1077;&#1090;%20&#1084;&#1080;&#1088;\&#1086;&#1079;&#1074;&#1091;&#1095;&#1082;&#1072;\&#1082;&#1086;&#1083;&#1086;&#1073;&#1086;&#1082;.mp3" TargetMode="External"/><Relationship Id="rId9" Type="http://schemas.openxmlformats.org/officeDocument/2006/relationships/image" Target="../media/image37.jpeg"/><Relationship Id="rId1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СП ГБОУ СОШ №10 ОЦ ЛИК ДЕТСКИЙ САД №17 г.о.ОТРАДНЫЙ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</a:rPr>
              <a:t>2022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686800" cy="56886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«Книга открывает мир»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Интерактивное дидактическое </a:t>
            </a:r>
            <a:r>
              <a:rPr lang="ru-RU" sz="2400" b="1" dirty="0" err="1" smtClean="0">
                <a:solidFill>
                  <a:srgbClr val="002060"/>
                </a:solidFill>
              </a:rPr>
              <a:t>мультимедийное</a:t>
            </a:r>
            <a:r>
              <a:rPr lang="ru-RU" sz="2400" b="1" dirty="0" smtClean="0">
                <a:solidFill>
                  <a:srgbClr val="002060"/>
                </a:solidFill>
              </a:rPr>
              <a:t> пособие для воспитанников с ТНР подготовительной к школе группы.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    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</a:rPr>
              <a:t>Подготовила: </a:t>
            </a:r>
            <a:r>
              <a:rPr lang="ru-RU" sz="2400" b="1" dirty="0" err="1" smtClean="0">
                <a:solidFill>
                  <a:srgbClr val="002060"/>
                </a:solidFill>
              </a:rPr>
              <a:t>Буракова</a:t>
            </a:r>
            <a:r>
              <a:rPr lang="ru-RU" sz="2400" b="1" dirty="0" smtClean="0">
                <a:solidFill>
                  <a:srgbClr val="002060"/>
                </a:solidFill>
              </a:rPr>
              <a:t> А.В.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                                                                      Учитель- логопед</a:t>
            </a:r>
          </a:p>
          <a:p>
            <a:pPr>
              <a:buNone/>
            </a:pPr>
            <a:endParaRPr lang="ru-RU" sz="2600" dirty="0"/>
          </a:p>
        </p:txBody>
      </p:sp>
      <p:pic>
        <p:nvPicPr>
          <p:cNvPr id="4" name="Рисунок 3" descr="EAUpXgqW4AEhup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780928"/>
            <a:ext cx="5052053" cy="3933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последний слайд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260648"/>
            <a:ext cx="304800" cy="304800"/>
          </a:xfrm>
          <a:prstGeom prst="rect">
            <a:avLst/>
          </a:prstGeom>
        </p:spPr>
      </p:pic>
      <p:pic>
        <p:nvPicPr>
          <p:cNvPr id="9" name="Рисунок 8" descr="52eb0b4f9a709502b4f3c8a0a693cdb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3573016"/>
            <a:ext cx="1920213" cy="1080120"/>
          </a:xfrm>
          <a:prstGeom prst="rect">
            <a:avLst/>
          </a:prstGeom>
        </p:spPr>
      </p:pic>
      <p:pic>
        <p:nvPicPr>
          <p:cNvPr id="10" name="Рисунок 9" descr="img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112484"/>
            <a:ext cx="1512168" cy="1876356"/>
          </a:xfrm>
          <a:prstGeom prst="rect">
            <a:avLst/>
          </a:prstGeom>
        </p:spPr>
      </p:pic>
      <p:pic>
        <p:nvPicPr>
          <p:cNvPr id="11" name="Рисунок 10" descr="b5e0474b8d69230dfb229a55d11f427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55160" y="4869160"/>
            <a:ext cx="1988840" cy="1988840"/>
          </a:xfrm>
          <a:prstGeom prst="rect">
            <a:avLst/>
          </a:prstGeom>
        </p:spPr>
      </p:pic>
      <p:pic>
        <p:nvPicPr>
          <p:cNvPr id="12" name="Рисунок 11" descr="i-964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91680" y="2204864"/>
            <a:ext cx="1008112" cy="1314929"/>
          </a:xfrm>
          <a:prstGeom prst="rect">
            <a:avLst/>
          </a:prstGeom>
        </p:spPr>
      </p:pic>
      <p:pic>
        <p:nvPicPr>
          <p:cNvPr id="14" name="Рисунок 13" descr="hello_html_m4456ca23 - копи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19658" y="1628800"/>
            <a:ext cx="946734" cy="1584176"/>
          </a:xfrm>
          <a:prstGeom prst="rect">
            <a:avLst/>
          </a:prstGeom>
        </p:spPr>
      </p:pic>
      <p:pic>
        <p:nvPicPr>
          <p:cNvPr id="15" name="Рисунок 14" descr="7579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259632" y="5229200"/>
            <a:ext cx="1465920" cy="1628800"/>
          </a:xfrm>
          <a:prstGeom prst="rect">
            <a:avLst/>
          </a:prstGeom>
        </p:spPr>
      </p:pic>
      <p:pic>
        <p:nvPicPr>
          <p:cNvPr id="16" name="Рисунок 15" descr="thumb_img_5710ab8d6a4f7_resize_900_500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972906" y="0"/>
            <a:ext cx="1499563" cy="1772816"/>
          </a:xfrm>
          <a:prstGeom prst="rect">
            <a:avLst/>
          </a:prstGeom>
        </p:spPr>
      </p:pic>
      <p:pic>
        <p:nvPicPr>
          <p:cNvPr id="17" name="Рисунок 16" descr="img0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3501008"/>
            <a:ext cx="1424816" cy="1782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-0.38386 -0.3988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-0.46198 -0.3863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" y="-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59259E-6 L -0.60729 0.2564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" y="1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99 0.00324 L -0.3059 0.7384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3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chemeClr val="accent5">
                    <a:lumMod val="50000"/>
                  </a:schemeClr>
                </a:solidFill>
              </a:rPr>
              <a:t>Молодец!</a:t>
            </a:r>
            <a:endParaRPr lang="ru-RU" sz="8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Рисунок 3" descr="c23032680217d19d4f8857dc4a27efa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788056"/>
            <a:ext cx="6984776" cy="4665280"/>
          </a:xfrm>
          <a:prstGeom prst="rect">
            <a:avLst/>
          </a:prstGeom>
        </p:spPr>
      </p:pic>
    </p:spTree>
  </p:cSld>
  <p:clrMapOvr>
    <a:masterClrMapping/>
  </p:clrMapOvr>
  <p:transition spd="slow"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аагад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12360" y="260648"/>
            <a:ext cx="304800" cy="304800"/>
          </a:xfrm>
          <a:prstGeom prst="rect">
            <a:avLst/>
          </a:prstGeom>
        </p:spPr>
      </p:pic>
      <p:pic>
        <p:nvPicPr>
          <p:cNvPr id="5" name="Рисунок 4" descr="5762e09ce1611_tetrad_18l._kletka_mayak_4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573016"/>
            <a:ext cx="2856264" cy="2856264"/>
          </a:xfrm>
          <a:prstGeom prst="rect">
            <a:avLst/>
          </a:prstGeom>
        </p:spPr>
      </p:pic>
      <p:pic>
        <p:nvPicPr>
          <p:cNvPr id="6" name="Рисунок 5" descr="69f0a772355b471e82d301ca240ef0a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4088" y="764704"/>
            <a:ext cx="3467587" cy="3177155"/>
          </a:xfrm>
          <a:prstGeom prst="rect">
            <a:avLst/>
          </a:prstGeom>
        </p:spPr>
      </p:pic>
      <p:pic>
        <p:nvPicPr>
          <p:cNvPr id="7" name="Рисунок 6" descr="notepad-pencil-icon-1024x81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99591" y="332656"/>
            <a:ext cx="3601279" cy="2880320"/>
          </a:xfrm>
          <a:prstGeom prst="rect">
            <a:avLst/>
          </a:prstGeom>
        </p:spPr>
      </p:pic>
      <p:pic>
        <p:nvPicPr>
          <p:cNvPr id="8" name="Рисунок 7" descr="rossijskaja_gazeta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63888" y="4005064"/>
            <a:ext cx="3372902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Кто лишний?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Содержимое 5" descr="5-42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1700808"/>
            <a:ext cx="3147987" cy="3901288"/>
          </a:xfrm>
        </p:spPr>
      </p:pic>
      <p:pic>
        <p:nvPicPr>
          <p:cNvPr id="7" name="Рисунок 6" descr="hello_html_57f5e3a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8144" y="836712"/>
            <a:ext cx="1944216" cy="2016224"/>
          </a:xfrm>
          <a:prstGeom prst="rect">
            <a:avLst/>
          </a:prstGeom>
        </p:spPr>
      </p:pic>
      <p:pic>
        <p:nvPicPr>
          <p:cNvPr id="8" name="Рисунок 7" descr="main_0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92281" y="3021551"/>
            <a:ext cx="2051720" cy="2048789"/>
          </a:xfrm>
          <a:prstGeom prst="rect">
            <a:avLst/>
          </a:prstGeom>
        </p:spPr>
      </p:pic>
      <p:pic>
        <p:nvPicPr>
          <p:cNvPr id="9" name="Рисунок 8" descr="art-detskaya-ezhik-yablochk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23928" y="4797152"/>
            <a:ext cx="2582299" cy="2060848"/>
          </a:xfrm>
          <a:prstGeom prst="rect">
            <a:avLst/>
          </a:prstGeom>
        </p:spPr>
      </p:pic>
      <p:pic>
        <p:nvPicPr>
          <p:cNvPr id="10" name="угадай сказку кто лишни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604448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-0.19566 0.000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numSld="3"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Кто лишний?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4788024" y="836712"/>
            <a:ext cx="4032448" cy="2395740"/>
          </a:xfrm>
        </p:spPr>
      </p:pic>
      <p:pic>
        <p:nvPicPr>
          <p:cNvPr id="5" name="Рисунок 4" descr="2d610f1s-96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836712"/>
            <a:ext cx="2376264" cy="2376264"/>
          </a:xfrm>
          <a:prstGeom prst="rect">
            <a:avLst/>
          </a:prstGeom>
        </p:spPr>
      </p:pic>
      <p:pic>
        <p:nvPicPr>
          <p:cNvPr id="6" name="Рисунок 5" descr="dc52c5607f74716d49f52b60aadba86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04248" y="4625752"/>
            <a:ext cx="2017394" cy="2232248"/>
          </a:xfrm>
          <a:prstGeom prst="rect">
            <a:avLst/>
          </a:prstGeom>
        </p:spPr>
      </p:pic>
      <p:pic>
        <p:nvPicPr>
          <p:cNvPr id="7" name="Рисунок 6" descr="img2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3861048"/>
            <a:ext cx="2736304" cy="2171910"/>
          </a:xfrm>
          <a:prstGeom prst="rect">
            <a:avLst/>
          </a:prstGeom>
        </p:spPr>
      </p:pic>
      <p:pic>
        <p:nvPicPr>
          <p:cNvPr id="8" name="Рисунок 7" descr="img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067944" y="4725144"/>
            <a:ext cx="2007265" cy="1888257"/>
          </a:xfrm>
          <a:prstGeom prst="rect">
            <a:avLst/>
          </a:prstGeom>
        </p:spPr>
      </p:pic>
      <p:pic>
        <p:nvPicPr>
          <p:cNvPr id="9" name="угадай сказку кто лишни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8460432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-0.00509 L 0.23038 -0.0050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0.13264 L -0.0158 -0.200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.08402 L 0.17327 -0.0847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numSld="4" showWhenStopped="0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утаница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image_image_1910902 (1)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" y="1340768"/>
            <a:ext cx="2267743" cy="2592288"/>
          </a:xfrm>
        </p:spPr>
      </p:pic>
      <p:pic>
        <p:nvPicPr>
          <p:cNvPr id="9" name="Рисунок 8" descr="hello_html_m4456ca23 - копия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1720" y="5157192"/>
            <a:ext cx="887166" cy="1292728"/>
          </a:xfrm>
          <a:prstGeom prst="rect">
            <a:avLst/>
          </a:prstGeom>
        </p:spPr>
      </p:pic>
      <p:pic>
        <p:nvPicPr>
          <p:cNvPr id="10" name="Рисунок 9" descr="hello_html_m4456ca23 - копия (5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5013176"/>
            <a:ext cx="1176904" cy="1484304"/>
          </a:xfrm>
          <a:prstGeom prst="rect">
            <a:avLst/>
          </a:prstGeom>
        </p:spPr>
      </p:pic>
      <p:pic>
        <p:nvPicPr>
          <p:cNvPr id="11" name="Рисунок 10" descr="hello_html_m4456ca23 - копия (4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20072" y="4653136"/>
            <a:ext cx="970784" cy="1768214"/>
          </a:xfrm>
          <a:prstGeom prst="rect">
            <a:avLst/>
          </a:prstGeom>
        </p:spPr>
      </p:pic>
      <p:pic>
        <p:nvPicPr>
          <p:cNvPr id="12" name="Рисунок 11" descr="hello_html_m4456ca23 - копия (3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63888" y="4509120"/>
            <a:ext cx="987552" cy="1932432"/>
          </a:xfrm>
          <a:prstGeom prst="rect">
            <a:avLst/>
          </a:prstGeom>
        </p:spPr>
      </p:pic>
      <p:pic>
        <p:nvPicPr>
          <p:cNvPr id="13" name="Рисунок 12" descr="hello_html_m4456ca2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11991" y="4293096"/>
            <a:ext cx="1432009" cy="2232248"/>
          </a:xfrm>
          <a:prstGeom prst="rect">
            <a:avLst/>
          </a:prstGeom>
        </p:spPr>
      </p:pic>
      <p:pic>
        <p:nvPicPr>
          <p:cNvPr id="14" name="Рисунок 13" descr="hello_html_m4456ca23 - копия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00192" y="3933056"/>
            <a:ext cx="1463134" cy="2448272"/>
          </a:xfrm>
          <a:prstGeom prst="rect">
            <a:avLst/>
          </a:prstGeom>
        </p:spPr>
      </p:pic>
      <p:pic>
        <p:nvPicPr>
          <p:cNvPr id="15" name="сказ. герои последователь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8388424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41 0.02569 L 0.26441 -0.3076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6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65 0.0081 L -0.02465 -0.3252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8 0.01042 L 0.17552 -0.3298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" y="-1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-0.13976 -0.3284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-1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0.14063 -0.262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" y="-1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1776 -0.3097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" y="-1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numSld="5" showWhenStopped="0"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1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357166"/>
            <a:ext cx="5214974" cy="621510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Найди звук «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 descr="bd0978a318fcb5044b0580652bf5638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1052736"/>
            <a:ext cx="3660933" cy="2736303"/>
          </a:xfrm>
          <a:prstGeom prst="rect">
            <a:avLst/>
          </a:prstGeom>
        </p:spPr>
      </p:pic>
      <p:pic>
        <p:nvPicPr>
          <p:cNvPr id="6" name="Рисунок 5" descr="img_56cab879c1e0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79712" y="3909928"/>
            <a:ext cx="3168352" cy="2865916"/>
          </a:xfrm>
          <a:prstGeom prst="rect">
            <a:avLst/>
          </a:prstGeom>
        </p:spPr>
      </p:pic>
      <p:pic>
        <p:nvPicPr>
          <p:cNvPr id="8" name="Содержимое 7" descr="img6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5652120" y="980728"/>
            <a:ext cx="3023728" cy="4525963"/>
          </a:xfrm>
        </p:spPr>
      </p:pic>
      <p:pic>
        <p:nvPicPr>
          <p:cNvPr id="7" name="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676456" y="188640"/>
            <a:ext cx="304800" cy="304800"/>
          </a:xfrm>
          <a:prstGeom prst="rect">
            <a:avLst/>
          </a:prstGeom>
        </p:spPr>
      </p:pic>
      <p:pic>
        <p:nvPicPr>
          <p:cNvPr id="9" name="теремо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8532440" y="6926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3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numSld="6"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Найди звук «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Ть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3599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467544" y="980728"/>
            <a:ext cx="4659594" cy="2769870"/>
          </a:xfrm>
        </p:spPr>
      </p:pic>
      <p:pic>
        <p:nvPicPr>
          <p:cNvPr id="5" name="Рисунок 4" descr="1353592_7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07704" y="3857986"/>
            <a:ext cx="4248472" cy="2796553"/>
          </a:xfrm>
          <a:prstGeom prst="rect">
            <a:avLst/>
          </a:prstGeom>
        </p:spPr>
      </p:pic>
      <p:pic>
        <p:nvPicPr>
          <p:cNvPr id="6" name="Рисунок 5" descr="hello_html_54fd9d5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00192" y="1247447"/>
            <a:ext cx="2664296" cy="3594329"/>
          </a:xfrm>
          <a:prstGeom prst="rect">
            <a:avLst/>
          </a:prstGeom>
        </p:spPr>
      </p:pic>
      <p:pic>
        <p:nvPicPr>
          <p:cNvPr id="7" name="т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676456" y="260648"/>
            <a:ext cx="304800" cy="304800"/>
          </a:xfrm>
          <a:prstGeom prst="rect">
            <a:avLst/>
          </a:prstGeom>
        </p:spPr>
      </p:pic>
      <p:pic>
        <p:nvPicPr>
          <p:cNvPr id="8" name="рукав репка буратин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8604448" y="7647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numSld="7"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Раздели на слоги</a:t>
            </a:r>
            <a:endParaRPr lang="ru-RU" sz="4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Содержимое 12" descr="image025.jpg"/>
          <p:cNvPicPr>
            <a:picLocks noGrp="1" noChangeAspect="1"/>
          </p:cNvPicPr>
          <p:nvPr>
            <p:ph idx="1"/>
          </p:nvPr>
        </p:nvPicPr>
        <p:blipFill>
          <a:blip r:embed="rId9" cstate="print"/>
          <a:stretch>
            <a:fillRect/>
          </a:stretch>
        </p:blipFill>
        <p:spPr>
          <a:xfrm>
            <a:off x="2843808" y="5157192"/>
            <a:ext cx="1534130" cy="1610598"/>
          </a:xfrm>
        </p:spPr>
      </p:pic>
      <p:sp>
        <p:nvSpPr>
          <p:cNvPr id="4" name="Минус 3"/>
          <p:cNvSpPr/>
          <p:nvPr/>
        </p:nvSpPr>
        <p:spPr>
          <a:xfrm>
            <a:off x="251520" y="980728"/>
            <a:ext cx="914400" cy="55436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Минус 4"/>
          <p:cNvSpPr/>
          <p:nvPr/>
        </p:nvSpPr>
        <p:spPr>
          <a:xfrm rot="16840446">
            <a:off x="727479" y="869393"/>
            <a:ext cx="1159122" cy="61076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1475656" y="980728"/>
            <a:ext cx="914400" cy="55436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4499992" y="980728"/>
            <a:ext cx="914400" cy="57606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5652120" y="980728"/>
            <a:ext cx="914400" cy="57606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6948264" y="980728"/>
            <a:ext cx="914400" cy="576064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 rot="16867305">
            <a:off x="5006417" y="980667"/>
            <a:ext cx="1161155" cy="51962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 rot="16931915">
            <a:off x="6227686" y="1057110"/>
            <a:ext cx="1112594" cy="45472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1353592_7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732240" y="5085184"/>
            <a:ext cx="2187864" cy="1440160"/>
          </a:xfrm>
          <a:prstGeom prst="rect">
            <a:avLst/>
          </a:prstGeom>
        </p:spPr>
      </p:pic>
      <p:pic>
        <p:nvPicPr>
          <p:cNvPr id="15" name="Рисунок 14" descr="oslik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203848" y="1746188"/>
            <a:ext cx="1152128" cy="1624044"/>
          </a:xfrm>
          <a:prstGeom prst="rect">
            <a:avLst/>
          </a:prstGeom>
        </p:spPr>
      </p:pic>
      <p:pic>
        <p:nvPicPr>
          <p:cNvPr id="17" name="Рисунок 16" descr="5-42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843808" y="3429000"/>
            <a:ext cx="1378103" cy="1707878"/>
          </a:xfrm>
          <a:prstGeom prst="rect">
            <a:avLst/>
          </a:prstGeom>
        </p:spPr>
      </p:pic>
      <p:pic>
        <p:nvPicPr>
          <p:cNvPr id="18" name="Рисунок 17" descr="9913d594ca38t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644007" y="3211155"/>
            <a:ext cx="1152129" cy="1742747"/>
          </a:xfrm>
          <a:prstGeom prst="rect">
            <a:avLst/>
          </a:prstGeom>
        </p:spPr>
      </p:pic>
      <p:pic>
        <p:nvPicPr>
          <p:cNvPr id="19" name="9слай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/>
          <a:stretch>
            <a:fillRect/>
          </a:stretch>
        </p:blipFill>
        <p:spPr>
          <a:xfrm>
            <a:off x="8532440" y="332656"/>
            <a:ext cx="304800" cy="304800"/>
          </a:xfrm>
          <a:prstGeom prst="rect">
            <a:avLst/>
          </a:prstGeom>
        </p:spPr>
      </p:pic>
      <p:pic>
        <p:nvPicPr>
          <p:cNvPr id="20" name="реп-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8460432" y="980728"/>
            <a:ext cx="304800" cy="304800"/>
          </a:xfrm>
          <a:prstGeom prst="rect">
            <a:avLst/>
          </a:prstGeom>
        </p:spPr>
      </p:pic>
      <p:pic>
        <p:nvPicPr>
          <p:cNvPr id="21" name="журк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6" cstate="print"/>
          <a:stretch>
            <a:fillRect/>
          </a:stretch>
        </p:blipFill>
        <p:spPr>
          <a:xfrm>
            <a:off x="8460432" y="1484784"/>
            <a:ext cx="304800" cy="304800"/>
          </a:xfrm>
          <a:prstGeom prst="rect">
            <a:avLst/>
          </a:prstGeom>
        </p:spPr>
      </p:pic>
      <p:pic>
        <p:nvPicPr>
          <p:cNvPr id="22" name="колобок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7" cstate="print"/>
          <a:stretch>
            <a:fillRect/>
          </a:stretch>
        </p:blipFill>
        <p:spPr>
          <a:xfrm>
            <a:off x="8532440" y="1988840"/>
            <a:ext cx="304800" cy="304800"/>
          </a:xfrm>
          <a:prstGeom prst="rect">
            <a:avLst/>
          </a:prstGeom>
        </p:spPr>
      </p:pic>
      <p:pic>
        <p:nvPicPr>
          <p:cNvPr id="23" name="морозко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8" cstate="print"/>
          <a:stretch>
            <a:fillRect/>
          </a:stretch>
        </p:blipFill>
        <p:spPr>
          <a:xfrm>
            <a:off x="8532440" y="2492896"/>
            <a:ext cx="304800" cy="304800"/>
          </a:xfrm>
          <a:prstGeom prst="rect">
            <a:avLst/>
          </a:prstGeom>
        </p:spPr>
      </p:pic>
      <p:pic>
        <p:nvPicPr>
          <p:cNvPr id="24" name="ослик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9" cstate="print"/>
          <a:stretch>
            <a:fillRect/>
          </a:stretch>
        </p:blipFill>
        <p:spPr>
          <a:xfrm>
            <a:off x="8532440" y="29249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4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-0.27274 -0.5268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-2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32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6296E-6 L 0.32639 -0.030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-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5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0.73385 -0.2833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" y="-14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16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02 0.09352 L -0.29271 0.4925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" y="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39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L 0.19705 0.2564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12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 showWhenStopped="0">
                <p:cTn id="4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1710</TotalTime>
  <Words>64</Words>
  <Application>Microsoft Office PowerPoint</Application>
  <PresentationFormat>Экран (4:3)</PresentationFormat>
  <Paragraphs>14</Paragraphs>
  <Slides>11</Slides>
  <Notes>0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СП ГБОУ СОШ №10 ОЦ ЛИК ДЕТСКИЙ САД №17 г.о.ОТРАДНЫЙ, 2022</vt:lpstr>
      <vt:lpstr>Слайд 2</vt:lpstr>
      <vt:lpstr>Кто лишний?</vt:lpstr>
      <vt:lpstr>Кто лишний?</vt:lpstr>
      <vt:lpstr>Путаница</vt:lpstr>
      <vt:lpstr>Слайд 6</vt:lpstr>
      <vt:lpstr>Найди звук «К»</vt:lpstr>
      <vt:lpstr>Найди звук «Ть»</vt:lpstr>
      <vt:lpstr>Раздели на слоги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hp</cp:lastModifiedBy>
  <cp:revision>149</cp:revision>
  <dcterms:created xsi:type="dcterms:W3CDTF">2021-02-17T08:38:41Z</dcterms:created>
  <dcterms:modified xsi:type="dcterms:W3CDTF">2022-03-10T17:00:31Z</dcterms:modified>
</cp:coreProperties>
</file>