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4" r:id="rId17"/>
    <p:sldId id="273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956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540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9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858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884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55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329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430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889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65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9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806B3-46FB-45D0-B747-49DC0DA8AF52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D7B16-8935-49BB-B288-D30C64F72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97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24000" y="1733266"/>
            <a:ext cx="9144000" cy="328911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Военно-спортивная игра «Зарница» как одна из форм воспитания нравственно-патриотических чувств детей старшего дошкольного возраста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524000" y="4722124"/>
            <a:ext cx="9144000" cy="189704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38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5"/>
            <a:ext cx="11353801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Стрельба по мишеням</a:t>
            </a:r>
            <a:endParaRPr lang="ru-RU" sz="4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54990"/>
            <a:ext cx="6140766" cy="36030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69" y="-233442"/>
            <a:ext cx="6140766" cy="3848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5" y="2279561"/>
            <a:ext cx="6202139" cy="4578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426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26" y="339368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Полоса препятствий</a:t>
            </a:r>
            <a:endParaRPr lang="ru-RU" sz="48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586" y="432337"/>
            <a:ext cx="5726806" cy="6174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xn----7sbb4afeeke9alw8n.su/media/cache/6c/0a/fc/a8/a4/02/6c0afca8a4028c3b92d93696a0d81c5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6" y="2323528"/>
            <a:ext cx="5846416" cy="4283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14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1" y="365125"/>
            <a:ext cx="11250769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Военный госпиталь</a:t>
            </a:r>
            <a:endParaRPr lang="ru-RU" sz="4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3224097"/>
            <a:ext cx="5315625" cy="3543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363" y="-286017"/>
            <a:ext cx="5383902" cy="3589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590" y="3224097"/>
            <a:ext cx="5704614" cy="3633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944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27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618186"/>
            <a:ext cx="5157787" cy="579549"/>
          </a:xfrm>
        </p:spPr>
        <p:txBody>
          <a:bodyPr/>
          <a:lstStyle/>
          <a:p>
            <a:r>
              <a:rPr lang="ru-RU" dirty="0" smtClean="0"/>
              <a:t>НАШИ «ВОЕННЫЕ ВРАЧИ»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" y="1803042"/>
            <a:ext cx="5970382" cy="4507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618186"/>
            <a:ext cx="5183188" cy="579549"/>
          </a:xfrm>
        </p:spPr>
        <p:txBody>
          <a:bodyPr/>
          <a:lstStyle/>
          <a:p>
            <a:r>
              <a:rPr lang="ru-RU" dirty="0" smtClean="0"/>
              <a:t>И ИХ ПОМОЩНИЦЫ-МЕДСЕСТРЫ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03042"/>
            <a:ext cx="5735392" cy="4507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4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Полевая кухня</a:t>
            </a:r>
            <a:r>
              <a:rPr lang="ru-RU" sz="18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заключении всех ждала «полевая кухня» с теплым чаем и  баранками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4" y="1651704"/>
            <a:ext cx="5723586" cy="465894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690688"/>
            <a:ext cx="6019800" cy="4619960"/>
          </a:xfrm>
        </p:spPr>
      </p:pic>
    </p:spTree>
    <p:extLst>
      <p:ext uri="{BB962C8B-B14F-4D97-AF65-F5344CB8AC3E}">
        <p14:creationId xmlns:p14="http://schemas.microsoft.com/office/powerpoint/2010/main" val="96110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задания выполнены, теперь можно спокойно сдавать рапорт генералу о выполненном боевом задании. Каждый отряд принес свой флаг.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084"/>
            <a:ext cx="4739425" cy="3159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654" y="1320085"/>
            <a:ext cx="5031346" cy="33542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78340" y="3226515"/>
            <a:ext cx="43434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911"/>
            <a:ext cx="10515600" cy="1313644"/>
          </a:xfrm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Довольными остались не только дети, но и взрослые, сотрудники детского сада, принимавшие участие в игре.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5" y="1690688"/>
            <a:ext cx="6901348" cy="460089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74983" y="2048574"/>
            <a:ext cx="5647386" cy="3885127"/>
          </a:xfrm>
        </p:spPr>
      </p:pic>
    </p:spTree>
    <p:extLst>
      <p:ext uri="{BB962C8B-B14F-4D97-AF65-F5344CB8AC3E}">
        <p14:creationId xmlns:p14="http://schemas.microsoft.com/office/powerpoint/2010/main" val="309688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>
          <a:xfrm>
            <a:off x="4893971" y="457200"/>
            <a:ext cx="6980349" cy="59307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0761" y="466301"/>
            <a:ext cx="3932237" cy="5411788"/>
          </a:xfrm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мероприятия как «Зарница» способствуют сплочению детского коллектива, развитию физических качеств дошкольников, привлечению детей к здоровому образу жизни, выработке навыков действий в экстремальных ситуациях.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решили, что военно-патриотическая игра «Зарница» станет хорошей традицией в нашем детском саду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07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СПАСИБО ЗА ВНИМАНИЕ</a:t>
            </a:r>
            <a:endParaRPr lang="ru-RU" sz="6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71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648" y="269590"/>
            <a:ext cx="10515600" cy="1325563"/>
          </a:xfrm>
          <a:ln w="381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2800" i="1" dirty="0" smtClean="0">
                <a:latin typeface="+mn-lt"/>
                <a:cs typeface="Times New Roman" panose="02020603050405020304" pitchFamily="18" charset="0"/>
              </a:rPr>
              <a:t>Патриот- это тот кто любит свое Отечество не за то, что оно дает ему какие-то блага и привилегии перед другими народами, а потому, что это его Родина.</a:t>
            </a:r>
            <a:endParaRPr lang="ru-RU" sz="2800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патриотических чувств у детей дошкольного возраста-одна из задач нравственного воспитания, включающая в себя воспитание любви к близким людям, к родному городу, родной стране. Такие чувства не могут возникнуть за одно занятие, это результат долгой кропотливой работы. Проанализировав всю проводимую работу в данном направлении, мы пришли к выводу, что для решения данной задачи надо искать новые формы и методы воздействия на современного дошкольника. Одной из таких форм стало проведение военно-спортивной игры «Зарница».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история нашей страны полна героики, романтики, истинного патриотизма, насыщена интересными событиями, представлена удивительными, уникальными личностями. Все это дает богатейший материал для реализации высоких целей гражданского и патриотического воспитания детей которое столь актуально сегодня.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36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5660"/>
            <a:ext cx="9144000" cy="5745707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старшего дошкольного возраста духовно-нравственных ценностей гражданина и защитника России, воспитание чувства патриотизма.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Родине, уважение к армии России, солдатам-защитникам Отечества. Развивать познавательный интерес к военным специальностям.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развитию социально-коммуникативных качеств: чувства взаимопомощи, товарищеской поддержки, сплоченности, умение работать в команде.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-продолжать формировать основы здорового образа жизни, развивать физические качества детей (быстроту, ловкость, выносливость и др.)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у детей практическое умение ориентироваться на местности с помощью карты-схемы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769660" y="5530755"/>
            <a:ext cx="9144000" cy="784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26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68" y="128789"/>
            <a:ext cx="11799064" cy="1561899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Военно-спортивную игру «Зарница» мы приурочили к празднованию 23 февраля «Дню Защитника Отечества». В нем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учавствовали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из старших и подготовительных групп, 4 отряда, выполняющие важное «боевое задание».  Игра представляет собой имитацию военных учений, с элементами соревнования в различных военно-прикладных видах спорта, игровыми элементами. При прохождении маршрута каждый отряд выполняет различные задания.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46" y="2053934"/>
            <a:ext cx="5603544" cy="4804066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3934"/>
            <a:ext cx="5844732" cy="4616117"/>
          </a:xfrm>
        </p:spPr>
      </p:pic>
    </p:spTree>
    <p:extLst>
      <p:ext uri="{BB962C8B-B14F-4D97-AF65-F5344CB8AC3E}">
        <p14:creationId xmlns:p14="http://schemas.microsoft.com/office/powerpoint/2010/main" val="19013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580" y="0"/>
            <a:ext cx="11204620" cy="1323833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началась с построения и приветствия отрядов главнокомандующим (заведующая ДОУ).После ее приветственных слов на площадь вышел «генерал», который объявил, что детский сад проводит боевые учения, и задача каждого отряда пройти по маршруту, найти и доставить флаг с символикой своего отряда в командный пункт.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6579" y="1978925"/>
            <a:ext cx="9485194" cy="37838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3487003"/>
            <a:ext cx="4494662" cy="3370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096" y="3569238"/>
            <a:ext cx="5029904" cy="33532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57" y="1369552"/>
            <a:ext cx="5076967" cy="272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5" y="365125"/>
            <a:ext cx="11603865" cy="1325563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«Зарница» была построена в форме военно-спортивной эстафеты, где команды продвигались по маршруту, который был указан на карте. У каждой команды была своя карта и свой маршрут для того чтобы группа на контрольных пунктах не пересекалась.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7" y="1825624"/>
            <a:ext cx="5478887" cy="43513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535" y="1825625"/>
            <a:ext cx="5624848" cy="4351337"/>
          </a:xfrm>
        </p:spPr>
      </p:pic>
    </p:spTree>
    <p:extLst>
      <p:ext uri="{BB962C8B-B14F-4D97-AF65-F5344CB8AC3E}">
        <p14:creationId xmlns:p14="http://schemas.microsoft.com/office/powerpoint/2010/main" val="28855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971" y="90153"/>
            <a:ext cx="11758411" cy="1275008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боевых учений «разведчики» каждого отряда, 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главе командиром разведчиков Долговым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М.Г., получили задание доставить карту маршрута каждой команде.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260844"/>
            <a:ext cx="5181600" cy="34544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281" y="3888853"/>
            <a:ext cx="4453718" cy="296914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7600"/>
            <a:ext cx="4800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4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486" y="223458"/>
            <a:ext cx="11539471" cy="1325563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боевых учений дети с помощью воспитателей и родителей изучили карту маршрута и приступили к выполнению заданий. Всего было 5 контрольных пунктов. На каждом из них находился взрослый, который сообщал «бойцам» задание, отмечал правильность их выполнения. В каких-то заданиях учитывалась ловкость или меткость а в каких-то- скорость.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3195"/>
            <a:ext cx="5744515" cy="46750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943" y="1746339"/>
            <a:ext cx="3726556" cy="496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93914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Минное поле</a:t>
            </a:r>
            <a:endParaRPr lang="ru-RU" sz="4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7" y="3101028"/>
            <a:ext cx="5003953" cy="37529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816" y="3264069"/>
            <a:ext cx="5343665" cy="3562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126" y="0"/>
            <a:ext cx="5149755" cy="386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791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550</Words>
  <Application>Microsoft Office PowerPoint</Application>
  <PresentationFormat>Широкоэкранный</PresentationFormat>
  <Paragraphs>22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Военно-спортивная игра «Зарница» как одна из форм воспитания нравственно-патриотических чувств детей старшего дошкольного возраста</vt:lpstr>
      <vt:lpstr>Патриот- это тот кто любит свое Отечество не за то, что оно дает ему какие-то блага и привилегии перед другими народами, а потому, что это его Родина.</vt:lpstr>
      <vt:lpstr>Цель: формирование у детей старшего дошкольного возраста духовно-нравственных ценностей гражданина и защитника России, воспитание чувства патриотизма. Задачи:  -воспитывать любовь к Родине, уважение к армии России, солдатам-защитникам Отечества. Развивать познавательный интерес к военным специальностям.  -способствовать развитию социально-коммуникативных качеств: чувства взаимопомощи, товарищеской поддержки, сплоченности, умение работать в команде.  -продолжать формировать основы здорового образа жизни, развивать физические качества детей (быстроту, ловкость, выносливость и др.)  -развивать у детей практическое умение ориентироваться на местности с помощью карты-схемы  </vt:lpstr>
      <vt:lpstr>Военно-спортивную игру «Зарница» мы приурочили к празднованию 23 февраля «Дню Защитника Отечества». В нем учавствовали дети из старших и подготовительных групп, 4 отряда, выполняющие важное «боевое задание».  Игра представляет собой имитацию военных учений, с элементами соревнования в различных военно-прикладных видах спорта, игровыми элементами. При прохождении маршрута каждый отряд выполняет различные задания.</vt:lpstr>
      <vt:lpstr>Игра началась с построения и приветствия отрядов главнокомандующим (заведующая ДОУ).После ее приветственных слов на площадь вышел «генерал», который объявил, что детский сад проводит боевые учения, и задача каждого отряда пройти по маршруту, найти и доставить флаг с символикой своего отряда в командный пункт.</vt:lpstr>
      <vt:lpstr>Игра «Зарница» была построена в форме военно-спортивной эстафеты, где команды продвигались по маршруту, который был указан на карте. У каждой команды была своя карта и свой маршрут для того чтобы группа на контрольных пунктах не пересекалась.</vt:lpstr>
      <vt:lpstr>Перед началом боевых учений «разведчики» каждого отряда, во главе командиром разведчиков Долговым М.Г., получили задание доставить карту маршрута каждой команде. </vt:lpstr>
      <vt:lpstr>Перед началом боевых учений дети с помощью воспитателей и родителей изучили карту маршрута и приступили к выполнению заданий. Всего было 5 контрольных пунктов. На каждом из них находился взрослый, который сообщал «бойцам» задание, отмечал правильность их выполнения. В каких-то заданиях учитывалась ловкость или меткость а в каких-то- скорость.</vt:lpstr>
      <vt:lpstr>Минное поле</vt:lpstr>
      <vt:lpstr>Стрельба по мишеням</vt:lpstr>
      <vt:lpstr>Полоса препятствий</vt:lpstr>
      <vt:lpstr>Военный госпиталь</vt:lpstr>
      <vt:lpstr>Презентация PowerPoint</vt:lpstr>
      <vt:lpstr>Полевая кухня      В заключении всех ждала «полевая кухня» с теплым чаем и  баранками.</vt:lpstr>
      <vt:lpstr>Все задания выполнены, теперь можно спокойно сдавать рапорт генералу о выполненном боевом задании. Каждый отряд принес свой флаг.</vt:lpstr>
      <vt:lpstr>Довольными остались не только дети, но и взрослые, сотрудники детского сада, принимавшие участие в игре.</vt:lpstr>
      <vt:lpstr>Презентация PowerPoint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43</cp:revision>
  <dcterms:created xsi:type="dcterms:W3CDTF">2019-10-29T10:35:18Z</dcterms:created>
  <dcterms:modified xsi:type="dcterms:W3CDTF">2024-11-01T11:34:06Z</dcterms:modified>
</cp:coreProperties>
</file>