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76" r:id="rId4"/>
    <p:sldId id="275" r:id="rId5"/>
    <p:sldId id="262" r:id="rId6"/>
    <p:sldId id="263" r:id="rId7"/>
    <p:sldId id="264" r:id="rId8"/>
    <p:sldId id="278" r:id="rId9"/>
    <p:sldId id="265" r:id="rId10"/>
    <p:sldId id="266" r:id="rId11"/>
    <p:sldId id="268" r:id="rId12"/>
    <p:sldId id="269" r:id="rId13"/>
    <p:sldId id="270" r:id="rId14"/>
    <p:sldId id="271" r:id="rId15"/>
    <p:sldId id="279" r:id="rId16"/>
    <p:sldId id="280" r:id="rId17"/>
    <p:sldId id="282" r:id="rId18"/>
    <p:sldId id="273" r:id="rId19"/>
    <p:sldId id="284" r:id="rId20"/>
    <p:sldId id="285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Победа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русского воина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Великой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Отечественной войне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навечно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памяти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народной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день мы приближали,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как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могли…».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ПОХОРОНКА,                                      извещение о гибели воина.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C:\Users\user\Desktop\проект пушкаревовая папка\jBQmecP9i9rxWC7El2VlkNK4kXel1Gjsqu7bjMt8B45IXXTZ4uv3DYiZSJ48cwEnhcN_CIKYFGA6BEG8cWPZL-Pw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13661" t="2639" r="22282" b="11022"/>
          <a:stretch/>
        </p:blipFill>
        <p:spPr bwMode="auto">
          <a:xfrm rot="16200000">
            <a:off x="2648530" y="1960866"/>
            <a:ext cx="3846939" cy="38046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Кораблев Василий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Андреянович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C:\Users\user\Desktop\проект пушкаревовая папка\AAxkGFq8bEDys2qMNEvPfCmSBDpGXOTIaB661FTjPNpCU037OrnyL4JNIljmKGCVivWSrBULc1ITAwG8R_yZaBbI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t="38121" r="1059" b="6137"/>
          <a:stretch/>
        </p:blipFill>
        <p:spPr bwMode="auto">
          <a:xfrm>
            <a:off x="1550024" y="1600200"/>
            <a:ext cx="6043952" cy="45259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боевыми товарищами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C:\Users\user\Desktop\проект пушкаревовая папка\SvjPaOuYmmeuNJ382HIm0uR06cjOKWrNXv90tG6DXaR9sYUwIbewDXrNilnQWqBxPRME7YdhDG3VJcInoRuB9KBD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7378" t="3868" r="5549" b="34243"/>
          <a:stretch/>
        </p:blipFill>
        <p:spPr bwMode="auto">
          <a:xfrm>
            <a:off x="2550989" y="1600200"/>
            <a:ext cx="4042021" cy="45259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Мой дед - герой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C:\Users\user\Desktop\проект пушкаревовая папка\Ajhzkc-JRwuXTfZUP9hKGHIupEkzK_jWegBq-DNCgH1bzKAnHeASBFzRXfdLqU0OugeoESyXVg0hGrDXXvrOBAs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9286" y="1600200"/>
            <a:ext cx="306542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Военный билет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C:\Users\user\Desktop\проект пушкаревовая папка\5n2qSmC0BsinIN29HJrDLyvS6E7vfr7HC4TqXxNKh01msefTFx_P3pnd4wfJPslwA-_Sg-AIFTz4O_px1z7QHJ39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t="19302" r="5708" b="1914"/>
          <a:stretch/>
        </p:blipFill>
        <p:spPr bwMode="auto">
          <a:xfrm>
            <a:off x="2534328" y="1600200"/>
            <a:ext cx="4075343" cy="45259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монумента памяти                   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героям-борковчанам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C:\Users\user\Desktop\проект пушкаревовая папка\bQFr4hBdxvbcJ6s1yRKTr8ThYsSD-SxBPcLMOYu01MMZoghxzNRYpuW9jATj4X2YxCxh2_jis9HXOBZCYIdpqsy-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t="37880" r="1540" b="2039"/>
          <a:stretch/>
        </p:blipFill>
        <p:spPr bwMode="auto">
          <a:xfrm>
            <a:off x="1781899" y="1600200"/>
            <a:ext cx="5580202" cy="45259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Орден Отечественной войны                   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 c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тепени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C:\Users\user\Desktop\проект пушкаревовая папка\7JWZxcxzO9_NM9qsmQLskgBRwN-cKjIrN7ozXakJfaEU31wk79uBIxaRa7pdYfoNrAI1JXZbVKiH0h8WN0VF_sr5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12668" t="11834" r="5705" b="33026"/>
          <a:stretch/>
        </p:blipFill>
        <p:spPr bwMode="auto">
          <a:xfrm>
            <a:off x="3064488" y="1600200"/>
            <a:ext cx="3015023" cy="45259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рядах Бессмертного полка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C:\Users\user\Desktop\проект пушкаревовая папка\n8Wp7s20jybH_6bAv2WpEJVcTC-z2StTpZzeVl1UyZyttKvJzg2ek04VPFxk6VgFlws0sOnWjZv3eZ4XaWlVtktg (1)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Живые свидетели тех огненных лет!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Письма с фронта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C:\Users\user\Desktop\проект пушкаревовая папка\1CaCMWHcrBuoRet-vi8mEHHuGT9ods46VQcT9-IbuDPPbDwBBZky-HQL9NPuxQThinSYfuqGoPMviJnpyJHE7CDc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32502" t="5669" r="22442" b="4209"/>
          <a:stretch/>
        </p:blipFill>
        <p:spPr bwMode="auto">
          <a:xfrm rot="16200000">
            <a:off x="2564252" y="2525143"/>
            <a:ext cx="4015496" cy="26760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Письма с фронта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C:\Users\user\Desktop\проект пушкаревовая папка\7X7V4m-3BTueSWHreGWICNsVI-vvKh0qBO312JWXBsMWaHTT8X_0xZsHsHnhwm_nR7JmyIYEZl2B7istxOE_vyLD (1)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6253" t="8127" r="738" b="25772"/>
          <a:stretch/>
        </p:blipFill>
        <p:spPr bwMode="auto">
          <a:xfrm>
            <a:off x="2778907" y="1600200"/>
            <a:ext cx="3586186" cy="45259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Мир, жизнь и свободу принёс миру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советский народ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В.В. Путин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 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мая 2025 года исполнится 80 лет               со Дня Победы Советского Союза в Великой Отечественной войне. Эта дата знаменует немеркнущий подвиг советского народа в те далёкие годы.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Парад Победы, 1945 год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C:\Users\user\Desktop\проект пушкаревовая папка\eHLH2Rxcgaff4ffSSY9rbpkJ7HcU8VPRTMKNV-XYL7PYfWr45_QZEBfrPPxLqb7ZibarJmJs9b7Y5uSiITaC6Y3r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2254" r="4013" b="1797"/>
          <a:stretch/>
        </p:blipFill>
        <p:spPr bwMode="auto">
          <a:xfrm rot="5400000">
            <a:off x="2055352" y="1985208"/>
            <a:ext cx="4848006" cy="370314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Победа  русского воина в Великой Отечественной войне навечно в памяти народной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Историю победы слагал наш народ из своих судеб, потерь и подвигов. Придёт время, и об участии моей семьи в приближении Победы я расскажу своим детям, а они – своим. То, что завещано каждому из нас предками, будет жить вечно. 9 мая – это день, когда пал фашизм. И этот день будет всегда праздником!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 здравствует Великая Победа!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Манакин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Михаил Григорьевич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C:\Users\user\Desktop\проект пушкаревовая папка\PEpX6q7Mbt3JWi76XPaGFlHmpFYRLX13fJ-s4LGA-Qq9ZDila0ECRl63P8xuogLJHL1y-wd4S49vAijwsDwbC_ky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37039" t="5173" r="6519" b="22666"/>
          <a:stretch/>
        </p:blipFill>
        <p:spPr bwMode="auto">
          <a:xfrm>
            <a:off x="3244941" y="1600200"/>
            <a:ext cx="2654118" cy="45259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 боевой славы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C:\Users\user\Desktop\проект пушкаревовая папка\C0BTKprMUPgqnCg2CxkLGSre5CGCTN3g03RIx7PAUGaosDGlWPmouZ2sYc_bt-ZLvi4EUW861mRKPCVBhPVkZVYf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2278" y="1635370"/>
            <a:ext cx="5939444" cy="4455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командира.                                       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Манакин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Владимир Алексеевич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«Бойцы полка и Ваш сын Владимир сражались геройски и мужественно с врагом за наше правое дело. 13 февраля, проявив геройство и мужество в бою с врагами нашей Родины, был убит Ваш дорогой сын младший сержант 308 стрелкового полка товарищ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Манакин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Владимир Алексеевич»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Desktop\проект пушкаревовая папка\-5wLNeDawQIOH_2U_cOf365VtwPxNVootlMtqsZk982hGGLpqBhCAQkm6QijXVDtKhBBH5DqPRq7_BRMIZuh1NAO.jpg"/>
          <p:cNvPicPr/>
          <p:nvPr/>
        </p:nvPicPr>
        <p:blipFill rotWithShape="1">
          <a:blip r:embed="rId2" cstate="print"/>
          <a:srcRect l="12668" t="12147" r="5388" b="2583"/>
          <a:stretch/>
        </p:blipFill>
        <p:spPr bwMode="auto">
          <a:xfrm>
            <a:off x="2252662" y="210976"/>
            <a:ext cx="4638675" cy="64360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Кателин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Иван Павлович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          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«Уважаемая тов.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Кателина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Ваш муж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Кателин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Иван Павлович славно воюет с немецко-фашистскими захватчиками, смело и умело уничтожает гитлеровскую сволочь, освобождает родную советскую землю от немецкого зверья…»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user\Desktop\проект пушкаревовая папка\PmY3yW5L6k1A9N3JyTwPtG-kPZf10BsTz-h8UPQXaG2GgAS7dAJuKlsCdKuEcfHwm-6tP_m7CoE5FSwqdypeEtm2 (1)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2689" t="8219" r="7849" b="5881"/>
          <a:stretch/>
        </p:blipFill>
        <p:spPr bwMode="auto">
          <a:xfrm rot="16200000">
            <a:off x="1727684" y="944724"/>
            <a:ext cx="5760639" cy="51125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памяти участников Великой Отечественной войны посёлка Борки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По данным поискового отряда, в Книгу в алфавитном порядке внесено 176 имён, 98 человек считаются погибшими в 1941-1945 годах.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231</Words>
  <Application>Microsoft Office PowerPoint</Application>
  <PresentationFormat>Экран (4:3)</PresentationFormat>
  <Paragraphs>28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«Этот день мы приближали,                       как могли…». </vt:lpstr>
      <vt:lpstr>  Мир, жизнь и свободу принёс миру     советский народ                                                                           В.В. Путин </vt:lpstr>
      <vt:lpstr>Манакин Михаил Григорьевич</vt:lpstr>
      <vt:lpstr>Зал боевой славы</vt:lpstr>
      <vt:lpstr> Письмо командира.                                        Манакин Владимир Алексеевич </vt:lpstr>
      <vt:lpstr>Слайд 6</vt:lpstr>
      <vt:lpstr>Кателин Иван Павлович </vt:lpstr>
      <vt:lpstr>Слайд 8</vt:lpstr>
      <vt:lpstr> Книга памяти участников Великой Отечественной войны посёлка Борки  </vt:lpstr>
      <vt:lpstr>ПОХОРОНКА,                                      извещение о гибели воина. </vt:lpstr>
      <vt:lpstr>Кораблев Василий Андреянович </vt:lpstr>
      <vt:lpstr>С боевыми товарищами</vt:lpstr>
      <vt:lpstr>Мой дед - герой</vt:lpstr>
      <vt:lpstr>Военный билет</vt:lpstr>
      <vt:lpstr>У монумента памяти                           героям-борковчанам</vt:lpstr>
      <vt:lpstr>Орден Отечественной войны                       II cтепени</vt:lpstr>
      <vt:lpstr>В рядах Бессмертного полка</vt:lpstr>
      <vt:lpstr>Живые свидетели тех огненных лет! Письма с фронта</vt:lpstr>
      <vt:lpstr>Письма с фронта</vt:lpstr>
      <vt:lpstr>Парад Победы, 1945 год </vt:lpstr>
      <vt:lpstr> Победа  русского воина в Великой Отечественной войне навечно в памяти народной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Проектно-исследовательская работа на тему «В рядах Бессмертного полка»</dc:title>
  <dc:creator>user</dc:creator>
  <cp:lastModifiedBy>user</cp:lastModifiedBy>
  <cp:revision>14</cp:revision>
  <dcterms:created xsi:type="dcterms:W3CDTF">2025-02-09T11:53:47Z</dcterms:created>
  <dcterms:modified xsi:type="dcterms:W3CDTF">2025-03-30T18:27:15Z</dcterms:modified>
</cp:coreProperties>
</file>