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7" r:id="rId2"/>
    <p:sldId id="257" r:id="rId3"/>
    <p:sldId id="269" r:id="rId4"/>
    <p:sldId id="270" r:id="rId5"/>
    <p:sldId id="271" r:id="rId6"/>
    <p:sldId id="272" r:id="rId7"/>
    <p:sldId id="273" r:id="rId8"/>
    <p:sldId id="256" r:id="rId9"/>
    <p:sldId id="263" r:id="rId10"/>
    <p:sldId id="264" r:id="rId11"/>
    <p:sldId id="265" r:id="rId12"/>
    <p:sldId id="274" r:id="rId13"/>
    <p:sldId id="276" r:id="rId14"/>
    <p:sldId id="27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2" autoAdjust="0"/>
    <p:restoredTop sz="94660"/>
  </p:normalViewPr>
  <p:slideViewPr>
    <p:cSldViewPr>
      <p:cViewPr varScale="1">
        <p:scale>
          <a:sx n="103" d="100"/>
          <a:sy n="103" d="100"/>
        </p:scale>
        <p:origin x="-1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48E23F1A-025E-4816-8CD3-39DD075CB866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C7698950-5D67-4C66-BE37-D46CE96967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3F1A-025E-4816-8CD3-39DD075CB866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8950-5D67-4C66-BE37-D46CE96967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3F1A-025E-4816-8CD3-39DD075CB866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8950-5D67-4C66-BE37-D46CE96967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3F1A-025E-4816-8CD3-39DD075CB866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8950-5D67-4C66-BE37-D46CE96967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48E23F1A-025E-4816-8CD3-39DD075CB866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C7698950-5D67-4C66-BE37-D46CE96967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3F1A-025E-4816-8CD3-39DD075CB866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8950-5D67-4C66-BE37-D46CE96967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3F1A-025E-4816-8CD3-39DD075CB866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8950-5D67-4C66-BE37-D46CE96967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3F1A-025E-4816-8CD3-39DD075CB866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8950-5D67-4C66-BE37-D46CE96967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3F1A-025E-4816-8CD3-39DD075CB866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8950-5D67-4C66-BE37-D46CE96967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3F1A-025E-4816-8CD3-39DD075CB866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8950-5D67-4C66-BE37-D46CE96967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3F1A-025E-4816-8CD3-39DD075CB866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8950-5D67-4C66-BE37-D46CE96967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8E23F1A-025E-4816-8CD3-39DD075CB866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7698950-5D67-4C66-BE37-D46CE96967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МДК 05.01 Выполнение работ по профессии «Официант»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err="1" smtClean="0"/>
              <a:t>Капралова</a:t>
            </a:r>
            <a:r>
              <a:rPr lang="ru-RU" dirty="0"/>
              <a:t> </a:t>
            </a:r>
            <a:r>
              <a:rPr lang="ru-RU" dirty="0" smtClean="0"/>
              <a:t>Ольга Сергеевна</a:t>
            </a:r>
          </a:p>
          <a:p>
            <a:r>
              <a:rPr lang="ru-RU" dirty="0" smtClean="0"/>
              <a:t>Практическая работа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744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Техника безопасности на рабочем месте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Проверить устойчивость столов;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Удобно и устойчиво разместить инвентарь, сырье;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Убрать посторонние предметы с рабочего стола;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Содержать чистоту на рабочем месте и возле него, своевременно убирать с пола рассыпанные продукты;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При работе с ножом соблюдать осторожность, беречь руки от порезов;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440160"/>
          </a:xfrm>
        </p:spPr>
        <p:txBody>
          <a:bodyPr>
            <a:normAutofit/>
          </a:bodyPr>
          <a:lstStyle/>
          <a:p>
            <a:r>
              <a:rPr lang="ru-RU" dirty="0" smtClean="0"/>
              <a:t>Во время работы с ножом не допускается: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использовать ножи с непрочно закрепленными полотнами, с рукоятками, имеющими заусенцы, с затупившимися лезвиями;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производить резкие движения;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проверять остроту лезвия рукой;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оставлять нож во время перерыва в работе в обрабатываемом сырье или на столе.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3" t="17575" r="17261" b="9741"/>
          <a:stretch/>
        </p:blipFill>
        <p:spPr bwMode="auto">
          <a:xfrm>
            <a:off x="549288" y="116632"/>
            <a:ext cx="2228850" cy="2616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05064"/>
            <a:ext cx="3787306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87388" y="273540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Негрони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3429000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Американо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3" t="6394" r="14617" b="7803"/>
          <a:stretch/>
        </p:blipFill>
        <p:spPr bwMode="auto">
          <a:xfrm>
            <a:off x="4716016" y="99309"/>
            <a:ext cx="1971675" cy="3327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132691"/>
            <a:ext cx="2544490" cy="3392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88024" y="3613666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Сухой Мартини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92280" y="2426117"/>
            <a:ext cx="1824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Гибсон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713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24744"/>
            <a:ext cx="5976664" cy="4795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260648"/>
            <a:ext cx="5688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Сочетаемость цветов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5504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844824"/>
            <a:ext cx="428625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548680"/>
            <a:ext cx="7272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Обратная связь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512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Проверка знаний</a:t>
            </a:r>
            <a:endParaRPr lang="ru-RU" sz="54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знан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67251" y="2564904"/>
            <a:ext cx="4476749" cy="4293096"/>
          </a:xfrm>
          <a:prstGeom prst="rect">
            <a:avLst/>
          </a:prstGeom>
        </p:spPr>
      </p:pic>
      <p:pic>
        <p:nvPicPr>
          <p:cNvPr id="2050" name="Picture 2" descr="C:\Users\Ученик\Downloads\qrcode_forms.yandex.ru (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20" y="2348880"/>
            <a:ext cx="3799309" cy="3799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1. </a:t>
            </a:r>
            <a:r>
              <a:rPr lang="ru-RU" dirty="0" err="1" smtClean="0"/>
              <a:t>Транширование</a:t>
            </a:r>
            <a:r>
              <a:rPr lang="ru-RU" dirty="0" smtClean="0"/>
              <a:t> </a:t>
            </a:r>
            <a:r>
              <a:rPr lang="ru-RU" dirty="0"/>
              <a:t>– это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порционирования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блюда, ранее приготовленного целиком на кухне ресторана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4471" y="2420888"/>
            <a:ext cx="4652329" cy="350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79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2.	</a:t>
            </a:r>
            <a:r>
              <a:rPr lang="ru-RU" dirty="0" err="1"/>
              <a:t>Фламбирование</a:t>
            </a:r>
            <a:r>
              <a:rPr lang="ru-RU" dirty="0"/>
              <a:t> – это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Приготовление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пищи в условиях естественного огня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2204864"/>
            <a:ext cx="6158458" cy="340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3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3.	Какое вино, как правило, подают к фондю?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Сухое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вино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2417810"/>
            <a:ext cx="6079482" cy="381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76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Какое оборудование должно быть использовано для </a:t>
            </a:r>
            <a:r>
              <a:rPr lang="ru-RU" dirty="0" err="1"/>
              <a:t>транширования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Тележка для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транширования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772817"/>
            <a:ext cx="4297660" cy="4460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417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Какие приборы используются для </a:t>
            </a:r>
            <a:r>
              <a:rPr lang="ru-RU" dirty="0" err="1"/>
              <a:t>порционирования</a:t>
            </a:r>
            <a:r>
              <a:rPr lang="ru-RU" dirty="0"/>
              <a:t> при </a:t>
            </a:r>
            <a:r>
              <a:rPr lang="ru-RU" dirty="0" err="1"/>
              <a:t>траншировании</a:t>
            </a:r>
            <a:r>
              <a:rPr lang="ru-RU" dirty="0"/>
              <a:t>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Столовые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2081212"/>
            <a:ext cx="6325152" cy="358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3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844824"/>
            <a:ext cx="8208912" cy="9906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Тема урока: Украшение коктейлей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005064"/>
            <a:ext cx="7249616" cy="165278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Цель урока: отработка навыков украшения коктейлей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Правила санитарной гигиены при украшении коктейлей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1894"/>
            <a:ext cx="2454052" cy="2454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2656" y="-7876256"/>
            <a:ext cx="2281014" cy="34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9" t="2259" r="4548" b="21801"/>
          <a:stretch/>
        </p:blipFill>
        <p:spPr bwMode="auto">
          <a:xfrm>
            <a:off x="2555776" y="2204864"/>
            <a:ext cx="2801566" cy="3647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68" t="25156" r="3911" b="5103"/>
          <a:stretch/>
        </p:blipFill>
        <p:spPr bwMode="auto">
          <a:xfrm>
            <a:off x="5940152" y="1088507"/>
            <a:ext cx="2913523" cy="2568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950140"/>
            <a:ext cx="2873300" cy="2104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308</TotalTime>
  <Words>191</Words>
  <Application>Microsoft Office PowerPoint</Application>
  <PresentationFormat>Экран (4:3)</PresentationFormat>
  <Paragraphs>34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Начальная</vt:lpstr>
      <vt:lpstr>МДК 05.01 Выполнение работ по профессии «Официант»</vt:lpstr>
      <vt:lpstr>Проверка знаний</vt:lpstr>
      <vt:lpstr>1. Транширование – это…</vt:lpstr>
      <vt:lpstr>2. Фламбирование – это</vt:lpstr>
      <vt:lpstr>3. Какое вино, как правило, подают к фондю?</vt:lpstr>
      <vt:lpstr>Какое оборудование должно быть использовано для транширования?</vt:lpstr>
      <vt:lpstr>Какие приборы используются для порционирования при траншировании?</vt:lpstr>
      <vt:lpstr>Тема урока: Украшение коктейлей</vt:lpstr>
      <vt:lpstr>Правила санитарной гигиены при украшении коктейлей</vt:lpstr>
      <vt:lpstr>Техника безопасности на рабочем месте</vt:lpstr>
      <vt:lpstr>Во время работы с ножом не допускается:  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Нарезка фруктов</dc:title>
  <dc:creator>Niko_Lyapu13</dc:creator>
  <cp:lastModifiedBy>Пользователь</cp:lastModifiedBy>
  <cp:revision>24</cp:revision>
  <dcterms:created xsi:type="dcterms:W3CDTF">2020-02-25T17:57:47Z</dcterms:created>
  <dcterms:modified xsi:type="dcterms:W3CDTF">2025-03-03T11:54:58Z</dcterms:modified>
</cp:coreProperties>
</file>