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77" r:id="rId3"/>
    <p:sldId id="278" r:id="rId4"/>
    <p:sldId id="284" r:id="rId5"/>
    <p:sldId id="285" r:id="rId6"/>
    <p:sldId id="286" r:id="rId7"/>
    <p:sldId id="294" r:id="rId8"/>
    <p:sldId id="283" r:id="rId9"/>
    <p:sldId id="282" r:id="rId10"/>
    <p:sldId id="289" r:id="rId11"/>
    <p:sldId id="292" r:id="rId12"/>
    <p:sldId id="293" r:id="rId13"/>
    <p:sldId id="287" r:id="rId14"/>
    <p:sldId id="296" r:id="rId15"/>
    <p:sldId id="290" r:id="rId16"/>
    <p:sldId id="295" r:id="rId17"/>
    <p:sldId id="29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04" autoAdjust="0"/>
    <p:restoredTop sz="94660"/>
  </p:normalViewPr>
  <p:slideViewPr>
    <p:cSldViewPr>
      <p:cViewPr varScale="1">
        <p:scale>
          <a:sx n="99" d="100"/>
          <a:sy n="99" d="100"/>
        </p:scale>
        <p:origin x="17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CF35B-DB8E-4243-AFD2-F90D258CABBA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9C8BA-8B86-423B-AD05-E3EB0F3C32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CF35B-DB8E-4243-AFD2-F90D258CABBA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9C8BA-8B86-423B-AD05-E3EB0F3C32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CF35B-DB8E-4243-AFD2-F90D258CABBA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9C8BA-8B86-423B-AD05-E3EB0F3C32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CF35B-DB8E-4243-AFD2-F90D258CABBA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9C8BA-8B86-423B-AD05-E3EB0F3C32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CF35B-DB8E-4243-AFD2-F90D258CABBA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9C8BA-8B86-423B-AD05-E3EB0F3C32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CF35B-DB8E-4243-AFD2-F90D258CABBA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9C8BA-8B86-423B-AD05-E3EB0F3C32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CF35B-DB8E-4243-AFD2-F90D258CABBA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9C8BA-8B86-423B-AD05-E3EB0F3C32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CF35B-DB8E-4243-AFD2-F90D258CABBA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9C8BA-8B86-423B-AD05-E3EB0F3C32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CF35B-DB8E-4243-AFD2-F90D258CABBA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9C8BA-8B86-423B-AD05-E3EB0F3C32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CF35B-DB8E-4243-AFD2-F90D258CABBA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9C8BA-8B86-423B-AD05-E3EB0F3C32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CF35B-DB8E-4243-AFD2-F90D258CABBA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9C8BA-8B86-423B-AD05-E3EB0F3C32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2CF35B-DB8E-4243-AFD2-F90D258CABBA}" type="datetimeFigureOut">
              <a:rPr lang="ru-RU" smtClean="0"/>
              <a:pPr/>
              <a:t>29.08.2019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B9C8BA-8B86-423B-AD05-E3EB0F3C323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les1945.ru/img/202665_original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8679"/>
            <a:ext cx="9144000" cy="4104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my\Desktop\рисунки ВОЙНА\Bankoboev.Ru_oranzhevo_zheltyi_f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934563" y="23788688"/>
            <a:ext cx="18288000" cy="1028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Рисунок 1"/>
          <p:cNvPicPr>
            <a:picLocks noChangeAspect="1" noChangeArrowheads="1"/>
          </p:cNvPicPr>
          <p:nvPr/>
        </p:nvPicPr>
        <p:blipFill>
          <a:blip r:embed="rId3"/>
          <a:srcRect l="37796" t="26099" r="20358" b="1759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3" descr="J:\рисунки ВОЙНА\129-09.jpg"/>
          <p:cNvPicPr>
            <a:picLocks noChangeAspect="1" noChangeArrowheads="1"/>
          </p:cNvPicPr>
          <p:nvPr/>
        </p:nvPicPr>
        <p:blipFill>
          <a:blip r:embed="rId4"/>
          <a:srcRect l="17197" t="9644"/>
          <a:stretch>
            <a:fillRect/>
          </a:stretch>
        </p:blipFill>
        <p:spPr bwMode="auto">
          <a:xfrm>
            <a:off x="314327" y="1011244"/>
            <a:ext cx="4471987" cy="33464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6389" name="Picture 5" descr="J:\рисунки ВОЙНА\1 (1).jpg"/>
          <p:cNvPicPr>
            <a:picLocks noChangeAspect="1" noChangeArrowheads="1"/>
          </p:cNvPicPr>
          <p:nvPr/>
        </p:nvPicPr>
        <p:blipFill>
          <a:blip r:embed="rId5"/>
          <a:srcRect b="10719"/>
          <a:stretch>
            <a:fillRect/>
          </a:stretch>
        </p:blipFill>
        <p:spPr bwMode="auto">
          <a:xfrm>
            <a:off x="3438525" y="3143250"/>
            <a:ext cx="4838700" cy="2857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32031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type="title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251950" cy="6858000"/>
          </a:xfrm>
          <a:noFill/>
        </p:spPr>
      </p:pic>
      <p:sp>
        <p:nvSpPr>
          <p:cNvPr id="8195" name="TextBox 2"/>
          <p:cNvSpPr txBox="1">
            <a:spLocks noChangeArrowheads="1"/>
          </p:cNvSpPr>
          <p:nvPr/>
        </p:nvSpPr>
        <p:spPr bwMode="auto">
          <a:xfrm>
            <a:off x="107950" y="1071563"/>
            <a:ext cx="44640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sz="4400" b="1" dirty="0" smtClean="0"/>
              <a:t>Валерий Иванов</a:t>
            </a:r>
            <a:endParaRPr lang="ru-RU" altLang="ru-RU" sz="4400" b="1" dirty="0"/>
          </a:p>
        </p:txBody>
      </p:sp>
      <p:pic>
        <p:nvPicPr>
          <p:cNvPr id="8196" name="Picture 25" descr="сканирование на урок 2 0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0"/>
            <a:ext cx="4286250" cy="598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Рисунок 7" descr="Знак особого отличия – медаль «Золотая Звезда» Героя Российской Федераци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2071688"/>
            <a:ext cx="1543050" cy="310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532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type="title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251950" cy="6858000"/>
          </a:xfrm>
          <a:noFill/>
        </p:spPr>
      </p:pic>
      <p:pic>
        <p:nvPicPr>
          <p:cNvPr id="13315" name="Picture 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/>
          </a:blip>
          <a:srcRect/>
          <a:stretch>
            <a:fillRect/>
          </a:stretch>
        </p:blipFill>
        <p:spPr>
          <a:xfrm>
            <a:off x="4427984" y="332656"/>
            <a:ext cx="4320480" cy="5375851"/>
          </a:xfrm>
          <a:effectLst>
            <a:softEdge rad="112500"/>
          </a:effectLst>
        </p:spPr>
      </p:pic>
      <p:sp>
        <p:nvSpPr>
          <p:cNvPr id="6148" name="TextBox 2"/>
          <p:cNvSpPr txBox="1">
            <a:spLocks noChangeArrowheads="1"/>
          </p:cNvSpPr>
          <p:nvPr/>
        </p:nvSpPr>
        <p:spPr bwMode="auto">
          <a:xfrm>
            <a:off x="107950" y="908050"/>
            <a:ext cx="44148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sz="4800" b="1"/>
              <a:t>Марк Евтюхин</a:t>
            </a:r>
          </a:p>
        </p:txBody>
      </p:sp>
      <p:pic>
        <p:nvPicPr>
          <p:cNvPr id="6149" name="Рисунок 4" descr="Знак особого отличия – медаль «Золотая Звезда» Героя Российской Федераци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1785938"/>
            <a:ext cx="1543050" cy="310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7335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91232" cy="6858000"/>
          </a:xfrm>
        </p:spPr>
      </p:pic>
    </p:spTree>
    <p:extLst>
      <p:ext uri="{BB962C8B-B14F-4D97-AF65-F5344CB8AC3E}">
        <p14:creationId xmlns:p14="http://schemas.microsoft.com/office/powerpoint/2010/main" val="2739276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37796" t="26099" r="20358" b="17596"/>
          <a:stretch>
            <a:fillRect/>
          </a:stretch>
        </p:blipFill>
        <p:spPr bwMode="auto">
          <a:xfrm>
            <a:off x="-108520" y="0"/>
            <a:ext cx="9141560" cy="6882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94522"/>
          </a:xfrm>
        </p:spPr>
        <p:txBody>
          <a:bodyPr/>
          <a:lstStyle/>
          <a:p>
            <a:pPr algn="l"/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подвиг?</a:t>
            </a:r>
            <a:b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Что такое патриотизм?</a:t>
            </a:r>
            <a:endParaRPr lang="ru-RU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37394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C:\Documents and Settings\Администратор\Рабочий стол\Новая папка\91671_lidice-spomenik-deci-viki_or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643050"/>
            <a:ext cx="6715172" cy="50417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«Можно победить любое оружие, кроме оружия духа»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5842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009182"/>
          </a:xfrm>
        </p:spPr>
      </p:pic>
    </p:spTree>
    <p:extLst>
      <p:ext uri="{BB962C8B-B14F-4D97-AF65-F5344CB8AC3E}">
        <p14:creationId xmlns:p14="http://schemas.microsoft.com/office/powerpoint/2010/main" val="12861901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8569473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«Можно победить любое оружие, кроме оружия духа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>
              <a:buNone/>
            </a:pP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Наполеон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5284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37796" t="26099" r="20358" b="17596"/>
          <a:stretch>
            <a:fillRect/>
          </a:stretch>
        </p:blipFill>
        <p:spPr bwMode="auto">
          <a:xfrm>
            <a:off x="-108520" y="0"/>
            <a:ext cx="9141560" cy="6882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94522"/>
          </a:xfrm>
        </p:spPr>
        <p:txBody>
          <a:bodyPr/>
          <a:lstStyle/>
          <a:p>
            <a:pPr algn="l"/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подвиг?</a:t>
            </a:r>
            <a:b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Что такое патриотизм?</a:t>
            </a:r>
            <a:endParaRPr lang="ru-RU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7922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    </a:t>
            </a:r>
            <a:endParaRPr lang="ru-RU" dirty="0"/>
          </a:p>
        </p:txBody>
      </p:sp>
      <p:pic>
        <p:nvPicPr>
          <p:cNvPr id="6" name="Picture 5" descr="119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900115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Documents and Settings\Администратор\Рабочий стол\Новая папка\100678310_3906587_photo_Pismatreugolniki1_v_rukah.jpg"/>
          <p:cNvPicPr>
            <a:picLocks noChangeAspect="1" noChangeArrowheads="1"/>
          </p:cNvPicPr>
          <p:nvPr/>
        </p:nvPicPr>
        <p:blipFill>
          <a:blip r:embed="rId3"/>
          <a:srcRect b="3451"/>
          <a:stretch>
            <a:fillRect/>
          </a:stretch>
        </p:blipFill>
        <p:spPr bwMode="auto">
          <a:xfrm>
            <a:off x="0" y="0"/>
            <a:ext cx="9100907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94961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Администратор\Рабочий стол\Новая папка\74143134_9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913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4184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928670"/>
            <a:ext cx="8229600" cy="4525963"/>
          </a:xfrm>
        </p:spPr>
        <p:txBody>
          <a:bodyPr>
            <a:noAutofit/>
          </a:bodyPr>
          <a:lstStyle/>
          <a:p>
            <a:pPr lvl="0"/>
            <a:r>
              <a:rPr lang="ru-RU" sz="3600" b="1" dirty="0" smtClean="0">
                <a:ln w="18415" cmpd="sng">
                  <a:noFill/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Как в письмах отражены главная цель советских солдат и их отношение к врагу?</a:t>
            </a:r>
          </a:p>
          <a:p>
            <a:pPr lvl="0"/>
            <a:r>
              <a:rPr lang="ru-RU" sz="3600" b="1" dirty="0" smtClean="0">
                <a:ln w="18415" cmpd="sng">
                  <a:noFill/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Какие чувства сохранились к своим родным в столь суровое время?</a:t>
            </a:r>
          </a:p>
          <a:p>
            <a:pPr lvl="0"/>
            <a:r>
              <a:rPr lang="ru-RU" sz="3600" b="1" dirty="0" smtClean="0">
                <a:ln w="18415" cmpd="sng">
                  <a:noFill/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Какие эмоции вызывают строки этих писем у вас?   </a:t>
            </a:r>
          </a:p>
          <a:p>
            <a:endParaRPr lang="ru-RU" sz="3600" b="1" dirty="0">
              <a:ln w="18415" cmpd="sng">
                <a:noFill/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Администратор\Рабочий стол\Новая папка\orden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16" y="4572016"/>
            <a:ext cx="2285984" cy="22859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3488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1648"/>
            <a:ext cx="9144000" cy="7251618"/>
          </a:xfrm>
        </p:spPr>
      </p:pic>
    </p:spTree>
    <p:extLst>
      <p:ext uri="{BB962C8B-B14F-4D97-AF65-F5344CB8AC3E}">
        <p14:creationId xmlns:p14="http://schemas.microsoft.com/office/powerpoint/2010/main" val="15723585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009182"/>
          </a:xfrm>
        </p:spPr>
      </p:pic>
    </p:spTree>
    <p:extLst>
      <p:ext uri="{BB962C8B-B14F-4D97-AF65-F5344CB8AC3E}">
        <p14:creationId xmlns:p14="http://schemas.microsoft.com/office/powerpoint/2010/main" val="32837743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my\Desktop\рисунки ВОЙНА\Bankoboev.Ru_oranzhevo_zheltyi_f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934563" y="23788688"/>
            <a:ext cx="18288000" cy="1028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Рисунок 1"/>
          <p:cNvPicPr>
            <a:picLocks noChangeAspect="1" noChangeArrowheads="1"/>
          </p:cNvPicPr>
          <p:nvPr/>
        </p:nvPicPr>
        <p:blipFill>
          <a:blip r:embed="rId3"/>
          <a:srcRect l="37796" t="26099" r="20358" b="1759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10" descr="J:\рисунки ВОЙНА\vivod-voisk.jpg"/>
          <p:cNvPicPr>
            <a:picLocks noChangeAspect="1" noChangeArrowheads="1"/>
          </p:cNvPicPr>
          <p:nvPr/>
        </p:nvPicPr>
        <p:blipFill>
          <a:blip r:embed="rId4"/>
          <a:srcRect l="14844" t="9239" r="17041" b="17391"/>
          <a:stretch>
            <a:fillRect/>
          </a:stretch>
        </p:blipFill>
        <p:spPr bwMode="auto">
          <a:xfrm>
            <a:off x="3857625" y="2857500"/>
            <a:ext cx="4429125" cy="32146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8" descr="J:\рисунки ВОЙНА\120957_tmb_66269041_inter nac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9" y="981324"/>
            <a:ext cx="4358827" cy="33049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Рисунок 6" descr="I:\Документы\Мои рисунки\ФОТО-2014-2015\фото\SAM_1407.JPG"/>
          <p:cNvPicPr/>
          <p:nvPr/>
        </p:nvPicPr>
        <p:blipFill>
          <a:blip r:embed="rId6">
            <a:lum bright="10000" contrast="10000"/>
          </a:blip>
          <a:srcRect l="14049" t="20920" r="24825" b="19073"/>
          <a:stretch>
            <a:fillRect/>
          </a:stretch>
        </p:blipFill>
        <p:spPr bwMode="auto">
          <a:xfrm rot="5400000">
            <a:off x="5445820" y="983545"/>
            <a:ext cx="2030296" cy="1491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4580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72</Words>
  <Application>Microsoft Office PowerPoint</Application>
  <PresentationFormat>Экран (4:3)</PresentationFormat>
  <Paragraphs>12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-Что такое подвиг? - Что такое патриотизм?</vt:lpstr>
      <vt:lpstr>            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-Что такое подвиг? - Что такое патриотизм?</vt:lpstr>
      <vt:lpstr>«Можно победить любое оружие, кроме оружия духа» 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</dc:creator>
  <cp:lastModifiedBy>Мухамедзяновы</cp:lastModifiedBy>
  <cp:revision>16</cp:revision>
  <dcterms:created xsi:type="dcterms:W3CDTF">2015-04-05T18:41:24Z</dcterms:created>
  <dcterms:modified xsi:type="dcterms:W3CDTF">2019-08-29T20:25:33Z</dcterms:modified>
</cp:coreProperties>
</file>