
<file path=[Content_Types].xml><?xml version="1.0" encoding="utf-8"?>
<Types xmlns="http://schemas.openxmlformats.org/package/2006/content-types">
  <Default Extension="mp3" ContentType="audio/mpeg"/>
  <Default Extension="png" ContentType="image/pn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71" r:id="rId3"/>
    <p:sldId id="272" r:id="rId4"/>
    <p:sldId id="256" r:id="rId5"/>
    <p:sldId id="258" r:id="rId6"/>
    <p:sldId id="262" r:id="rId7"/>
    <p:sldId id="264" r:id="rId8"/>
    <p:sldId id="259" r:id="rId9"/>
    <p:sldId id="263" r:id="rId10"/>
    <p:sldId id="260" r:id="rId11"/>
    <p:sldId id="261" r:id="rId12"/>
    <p:sldId id="269" r:id="rId13"/>
    <p:sldId id="265" r:id="rId14"/>
    <p:sldId id="273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5" autoAdjust="0"/>
    <p:restoredTop sz="94660"/>
  </p:normalViewPr>
  <p:slideViewPr>
    <p:cSldViewPr snapToGrid="0">
      <p:cViewPr varScale="1">
        <p:scale>
          <a:sx n="98" d="100"/>
          <a:sy n="98" d="100"/>
        </p:scale>
        <p:origin x="114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4BA57-2E77-42E3-AC3E-5C6F7C01AC3F}" type="datetimeFigureOut">
              <a:rPr lang="ru-RU" smtClean="0"/>
              <a:t>18.12.2018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564F7-6B15-4262-A2C5-A6A0BC2DA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89697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4BA57-2E77-42E3-AC3E-5C6F7C01AC3F}" type="datetimeFigureOut">
              <a:rPr lang="ru-RU" smtClean="0"/>
              <a:t>18.12.2018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564F7-6B15-4262-A2C5-A6A0BC2DA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8058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4BA57-2E77-42E3-AC3E-5C6F7C01AC3F}" type="datetimeFigureOut">
              <a:rPr lang="ru-RU" smtClean="0"/>
              <a:t>18.12.2018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564F7-6B15-4262-A2C5-A6A0BC2DA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0358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4BA57-2E77-42E3-AC3E-5C6F7C01AC3F}" type="datetimeFigureOut">
              <a:rPr lang="ru-RU" smtClean="0"/>
              <a:t>18.12.2018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564F7-6B15-4262-A2C5-A6A0BC2DA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0255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4BA57-2E77-42E3-AC3E-5C6F7C01AC3F}" type="datetimeFigureOut">
              <a:rPr lang="ru-RU" smtClean="0"/>
              <a:t>18.12.2018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564F7-6B15-4262-A2C5-A6A0BC2DA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1941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4BA57-2E77-42E3-AC3E-5C6F7C01AC3F}" type="datetimeFigureOut">
              <a:rPr lang="ru-RU" smtClean="0"/>
              <a:t>18.12.2018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564F7-6B15-4262-A2C5-A6A0BC2DA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8337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4BA57-2E77-42E3-AC3E-5C6F7C01AC3F}" type="datetimeFigureOut">
              <a:rPr lang="ru-RU" smtClean="0"/>
              <a:t>18.12.2018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564F7-6B15-4262-A2C5-A6A0BC2DA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91382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4BA57-2E77-42E3-AC3E-5C6F7C01AC3F}" type="datetimeFigureOut">
              <a:rPr lang="ru-RU" smtClean="0"/>
              <a:t>18.12.2018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564F7-6B15-4262-A2C5-A6A0BC2DA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6790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4BA57-2E77-42E3-AC3E-5C6F7C01AC3F}" type="datetimeFigureOut">
              <a:rPr lang="ru-RU" smtClean="0"/>
              <a:t>18.12.2018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564F7-6B15-4262-A2C5-A6A0BC2DA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9042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4BA57-2E77-42E3-AC3E-5C6F7C01AC3F}" type="datetimeFigureOut">
              <a:rPr lang="ru-RU" smtClean="0"/>
              <a:t>18.12.2018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564F7-6B15-4262-A2C5-A6A0BC2DA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7826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4BA57-2E77-42E3-AC3E-5C6F7C01AC3F}" type="datetimeFigureOut">
              <a:rPr lang="ru-RU" smtClean="0"/>
              <a:t>18.12.2018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564F7-6B15-4262-A2C5-A6A0BC2DA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52522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94BA57-2E77-42E3-AC3E-5C6F7C01AC3F}" type="datetimeFigureOut">
              <a:rPr lang="ru-RU" smtClean="0"/>
              <a:t>18.12.2018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564F7-6B15-4262-A2C5-A6A0BC2DA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5207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13.png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1602"/>
            <a:ext cx="12192000" cy="7143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086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5788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4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2031" y="176955"/>
            <a:ext cx="5598713" cy="1604344"/>
          </a:xfrm>
          <a:solidFill>
            <a:schemeClr val="accent5">
              <a:lumMod val="40000"/>
              <a:lumOff val="60000"/>
              <a:alpha val="71000"/>
            </a:schemeClr>
          </a:solidFill>
        </p:spPr>
        <p:txBody>
          <a:bodyPr/>
          <a:lstStyle/>
          <a:p>
            <a:pPr algn="ctr"/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Волшебный лифт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484" b="95968" l="6457" r="94040">
                        <a14:foregroundMark x1="59934" y1="21613" x2="59934" y2="21613"/>
                        <a14:foregroundMark x1="61589" y1="7258" x2="36258" y2="5645"/>
                        <a14:foregroundMark x1="49338" y1="53065" x2="49338" y2="53065"/>
                        <a14:foregroundMark x1="37252" y1="36290" x2="61589" y2="63065"/>
                        <a14:foregroundMark x1="86921" y1="49677" x2="25331" y2="48710"/>
                        <a14:foregroundMark x1="62583" y1="93065" x2="59603" y2="54032"/>
                        <a14:foregroundMark x1="45861" y1="14355" x2="48179" y2="35968"/>
                        <a14:foregroundMark x1="16722" y1="47742" x2="25993" y2="52097"/>
                        <a14:foregroundMark x1="15397" y1="55000" x2="15397" y2="55000"/>
                        <a14:foregroundMark x1="40066" y1="23387" x2="45861" y2="36290"/>
                        <a14:foregroundMark x1="60927" y1="23065" x2="58113" y2="38710"/>
                        <a14:foregroundMark x1="52980" y1="11613" x2="48675" y2="13065"/>
                        <a14:foregroundMark x1="50000" y1="9677" x2="50000" y2="9677"/>
                        <a14:foregroundMark x1="69536" y1="39677" x2="69536" y2="39677"/>
                        <a14:foregroundMark x1="72517" y1="57742" x2="72517" y2="57742"/>
                        <a14:foregroundMark x1="94205" y1="39355" x2="94205" y2="39355"/>
                        <a14:foregroundMark x1="87252" y1="41935" x2="87252" y2="41935"/>
                        <a14:foregroundMark x1="86589" y1="52419" x2="86589" y2="52419"/>
                        <a14:foregroundMark x1="91722" y1="58710" x2="91722" y2="58710"/>
                        <a14:foregroundMark x1="54139" y1="80645" x2="54139" y2="80645"/>
                        <a14:foregroundMark x1="56788" y1="72097" x2="56788" y2="72097"/>
                        <a14:foregroundMark x1="39404" y1="70645" x2="40066" y2="79677"/>
                        <a14:foregroundMark x1="57119" y1="89677" x2="41060" y2="90000"/>
                        <a14:foregroundMark x1="45861" y1="95968" x2="37252" y2="90000"/>
                        <a14:foregroundMark x1="6457" y1="42742" x2="8278" y2="49355"/>
                        <a14:foregroundMark x1="31788" y1="58710" x2="20199" y2="58710"/>
                        <a14:foregroundMark x1="21192" y1="62419" x2="21192" y2="62419"/>
                        <a14:foregroundMark x1="17881" y1="62742" x2="15397" y2="62742"/>
                        <a14:foregroundMark x1="11921" y1="63710" x2="6788" y2="62419"/>
                        <a14:foregroundMark x1="82119" y1="60968" x2="66060" y2="57742"/>
                        <a14:foregroundMark x1="82119" y1="62419" x2="82119" y2="62419"/>
                        <a14:foregroundMark x1="87914" y1="63387" x2="77980" y2="60323"/>
                        <a14:backgroundMark x1="40066" y1="37742" x2="40066" y2="3774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756"/>
            <a:ext cx="6850113" cy="7031573"/>
          </a:xfrm>
        </p:spPr>
      </p:pic>
      <p:sp>
        <p:nvSpPr>
          <p:cNvPr id="18" name="Прямоугольник 17"/>
          <p:cNvSpPr/>
          <p:nvPr/>
        </p:nvSpPr>
        <p:spPr>
          <a:xfrm>
            <a:off x="2414954" y="2368062"/>
            <a:ext cx="1969477" cy="220393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6362" b="99189" l="5938" r="4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14" t="79762" r="59096" b="3571"/>
          <a:stretch/>
        </p:blipFill>
        <p:spPr>
          <a:xfrm>
            <a:off x="2661269" y="3470031"/>
            <a:ext cx="1527574" cy="102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752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1.48148E-6 L 6.25E-7 -0.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1.48148E-6 L 6.25E-7 0.2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1.48148E-6 L -0.19297 0.0106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48" y="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1.48148E-6 L 0.18672 0.0002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3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6504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8034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1602"/>
            <a:ext cx="12192000" cy="7143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953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1602"/>
            <a:ext cx="12192000" cy="7143130"/>
          </a:xfrm>
          <a:prstGeom prst="rect">
            <a:avLst/>
          </a:prstGeom>
        </p:spPr>
      </p:pic>
      <p:pic>
        <p:nvPicPr>
          <p:cNvPr id="5" name="00216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91319.3125"/>
                  <p14:fade in="250" out="25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227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91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1602"/>
            <a:ext cx="12192000" cy="7143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174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6970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923802" y="1825625"/>
            <a:ext cx="9429997" cy="3732027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899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4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77401"/>
            <a:ext cx="3166539" cy="2165799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Кто живет в этой</a:t>
            </a:r>
            <a:br>
              <a:rPr lang="ru-RU" sz="3600" dirty="0" smtClean="0"/>
            </a:br>
            <a:r>
              <a:rPr lang="ru-RU" sz="3600" dirty="0" smtClean="0"/>
              <a:t> норе?</a:t>
            </a:r>
            <a:endParaRPr lang="ru-RU" sz="3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02121880"/>
              </p:ext>
            </p:extLst>
          </p:nvPr>
        </p:nvGraphicFramePr>
        <p:xfrm>
          <a:off x="93785" y="4316609"/>
          <a:ext cx="12004430" cy="2391507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2400886">
                  <a:extLst>
                    <a:ext uri="{9D8B030D-6E8A-4147-A177-3AD203B41FA5}">
                      <a16:colId xmlns:a16="http://schemas.microsoft.com/office/drawing/2014/main" val="425470386"/>
                    </a:ext>
                  </a:extLst>
                </a:gridCol>
                <a:gridCol w="2400886">
                  <a:extLst>
                    <a:ext uri="{9D8B030D-6E8A-4147-A177-3AD203B41FA5}">
                      <a16:colId xmlns:a16="http://schemas.microsoft.com/office/drawing/2014/main" val="1304984613"/>
                    </a:ext>
                  </a:extLst>
                </a:gridCol>
                <a:gridCol w="2400886">
                  <a:extLst>
                    <a:ext uri="{9D8B030D-6E8A-4147-A177-3AD203B41FA5}">
                      <a16:colId xmlns:a16="http://schemas.microsoft.com/office/drawing/2014/main" val="2532749128"/>
                    </a:ext>
                  </a:extLst>
                </a:gridCol>
                <a:gridCol w="2400886">
                  <a:extLst>
                    <a:ext uri="{9D8B030D-6E8A-4147-A177-3AD203B41FA5}">
                      <a16:colId xmlns:a16="http://schemas.microsoft.com/office/drawing/2014/main" val="3088924902"/>
                    </a:ext>
                  </a:extLst>
                </a:gridCol>
                <a:gridCol w="2400886">
                  <a:extLst>
                    <a:ext uri="{9D8B030D-6E8A-4147-A177-3AD203B41FA5}">
                      <a16:colId xmlns:a16="http://schemas.microsoft.com/office/drawing/2014/main" val="395897893"/>
                    </a:ext>
                  </a:extLst>
                </a:gridCol>
              </a:tblGrid>
              <a:tr h="239150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9176622"/>
                  </a:ext>
                </a:extLst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04" t="41905" r="8690" b="41428"/>
          <a:stretch/>
        </p:blipFill>
        <p:spPr>
          <a:xfrm>
            <a:off x="179613" y="4596683"/>
            <a:ext cx="2276568" cy="196740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63" t="22736" r="10700" b="61312"/>
          <a:stretch/>
        </p:blipFill>
        <p:spPr>
          <a:xfrm>
            <a:off x="2579914" y="4602426"/>
            <a:ext cx="1959429" cy="1798379"/>
          </a:xfrm>
          <a:prstGeom prst="rect">
            <a:avLst/>
          </a:prstGeom>
        </p:spPr>
      </p:pic>
      <p:grpSp>
        <p:nvGrpSpPr>
          <p:cNvPr id="19" name="Группа 18"/>
          <p:cNvGrpSpPr/>
          <p:nvPr/>
        </p:nvGrpSpPr>
        <p:grpSpPr>
          <a:xfrm>
            <a:off x="141610" y="4362699"/>
            <a:ext cx="4620358" cy="2111432"/>
            <a:chOff x="141610" y="4362699"/>
            <a:chExt cx="4620358" cy="2111432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58" t="4898" r="67976" b="79759"/>
            <a:stretch/>
          </p:blipFill>
          <p:spPr>
            <a:xfrm>
              <a:off x="141610" y="4572038"/>
              <a:ext cx="2286001" cy="1902093"/>
            </a:xfrm>
            <a:prstGeom prst="rect">
              <a:avLst/>
            </a:prstGeom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51" t="39445" r="67925" b="44603"/>
            <a:stretch/>
          </p:blipFill>
          <p:spPr>
            <a:xfrm>
              <a:off x="2541282" y="4362699"/>
              <a:ext cx="2220686" cy="2111432"/>
            </a:xfrm>
            <a:prstGeom prst="rect">
              <a:avLst/>
            </a:prstGeom>
          </p:spPr>
        </p:pic>
      </p:grp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72" t="60476" r="5159" b="22381"/>
          <a:stretch/>
        </p:blipFill>
        <p:spPr>
          <a:xfrm>
            <a:off x="4941304" y="4767948"/>
            <a:ext cx="2335893" cy="163285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25" t="3333" r="7727" b="77857"/>
          <a:stretch/>
        </p:blipFill>
        <p:spPr>
          <a:xfrm>
            <a:off x="7429500" y="4435746"/>
            <a:ext cx="2220686" cy="211366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4" t="79762" r="59096" b="3571"/>
          <a:stretch/>
        </p:blipFill>
        <p:spPr>
          <a:xfrm>
            <a:off x="4933490" y="4789009"/>
            <a:ext cx="2351519" cy="158275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2" t="58572" r="64234" b="23333"/>
          <a:stretch/>
        </p:blipFill>
        <p:spPr>
          <a:xfrm>
            <a:off x="7402388" y="4554662"/>
            <a:ext cx="2247798" cy="191946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0834" y="60265"/>
            <a:ext cx="6325540" cy="421290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0186" y="4559679"/>
            <a:ext cx="2439672" cy="1926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001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91667E-6 4.07407E-6 L -7.91667E-6 4.07407E-6 C -0.00665 -0.03264 -0.00248 -0.02106 -0.00938 -0.0375 C -0.0099 -0.03981 -0.01003 -0.0419 -0.01068 -0.04398 C -0.01654 -0.06227 -0.01211 -0.04074 -0.01876 -0.06481 C -0.01954 -0.06759 -0.02032 -0.07037 -0.0211 -0.07315 C -0.02188 -0.07523 -0.02292 -0.07708 -0.02344 -0.07917 C -0.02409 -0.08125 -0.02396 -0.0838 -0.02475 -0.08565 C -0.02566 -0.08796 -0.02722 -0.08935 -0.02813 -0.09167 C -0.02917 -0.09421 -0.02969 -0.09745 -0.03047 -0.1 C -0.03685 -0.11898 -0.03282 -0.10671 -0.03881 -0.11898 C -0.04037 -0.12222 -0.04193 -0.12569 -0.0435 -0.12917 C -0.04428 -0.13125 -0.04467 -0.13403 -0.04584 -0.13565 C -0.04714 -0.1375 -0.04896 -0.13843 -0.05053 -0.13981 C -0.05261 -0.14491 -0.0556 -0.15278 -0.0586 -0.15648 C -0.06042 -0.15833 -0.06251 -0.15926 -0.06459 -0.16065 C -0.06719 -0.16528 -0.06954 -0.1713 -0.07266 -0.175 C -0.0754 -0.17824 -0.07865 -0.18194 -0.081 -0.18565 C -0.08256 -0.18819 -0.08399 -0.19144 -0.08568 -0.19398 C -0.08907 -0.19907 -0.09258 -0.2037 -0.0961 -0.20833 L -0.10547 -0.22083 C -0.10678 -0.22222 -0.10795 -0.22361 -0.10912 -0.225 C -0.11029 -0.22708 -0.11133 -0.2294 -0.11251 -0.23148 C -0.11563 -0.23565 -0.11915 -0.23889 -0.12188 -0.24398 C -0.12344 -0.24676 -0.12488 -0.24977 -0.12657 -0.25231 C -0.128 -0.25417 -0.12982 -0.25463 -0.13126 -0.25648 C -0.13295 -0.2581 -0.13438 -0.26088 -0.13594 -0.2625 C -0.13751 -0.26435 -0.1392 -0.26528 -0.14063 -0.26667 C -0.14193 -0.26806 -0.14297 -0.26991 -0.14428 -0.27083 C -0.14532 -0.27199 -0.14662 -0.27199 -0.14766 -0.27315 C -0.15014 -0.27546 -0.15222 -0.27917 -0.15469 -0.28148 L -0.16407 -0.28981 C -0.16563 -0.2912 -0.16719 -0.29282 -0.16876 -0.29398 L -0.1724 -0.29583 C -0.17344 -0.29722 -0.17475 -0.29861 -0.17579 -0.3 C -0.17904 -0.30417 -0.18139 -0.31134 -0.18516 -0.3125 C -0.19232 -0.31505 -0.1892 -0.31366 -0.19454 -0.31667 C -0.20313 -0.32685 -0.19245 -0.31458 -0.20287 -0.325 C -0.20404 -0.32639 -0.20508 -0.32824 -0.20626 -0.32917 C -0.20743 -0.33032 -0.20873 -0.33056 -0.2099 -0.33148 C -0.21185 -0.33264 -0.21368 -0.33426 -0.21563 -0.33565 C -0.2168 -0.33634 -0.2181 -0.33681 -0.21928 -0.3375 C -0.22123 -0.33889 -0.22318 -0.34005 -0.22501 -0.34167 C -0.22631 -0.34282 -0.22722 -0.34537 -0.22865 -0.34583 C -0.23204 -0.34745 -0.23568 -0.34722 -0.23907 -0.34815 C -0.24623 -0.35116 -0.24232 -0.34931 -0.25079 -0.35417 C -0.25209 -0.35509 -0.25313 -0.35602 -0.25443 -0.35648 C -0.26771 -0.35926 -0.26068 -0.35741 -0.27553 -0.3625 C -0.27735 -0.36343 -0.27943 -0.36366 -0.28126 -0.36481 C -0.28998 -0.36898 -0.29154 -0.37037 -0.30131 -0.37315 C -0.30469 -0.37407 -0.30834 -0.37407 -0.31172 -0.375 C -0.33555 -0.38171 -0.31146 -0.37616 -0.33516 -0.38565 C -0.33829 -0.38681 -0.34141 -0.38704 -0.34454 -0.3875 C -0.34662 -0.38889 -0.34844 -0.39097 -0.35053 -0.39167 C -0.35613 -0.39421 -0.35847 -0.39398 -0.36329 -0.39398 L -0.36329 -0.39398 L -0.37383 -0.42708 " pathEditMode="relative" ptsTypes="AAAAAAAAAAAAAAAAAAAAAAAAAAAAAAAAAAAAAAAAAAAAAAAAAAAAAAAAA">
                                      <p:cBhvr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4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16800" y1="18600" x2="15800" y2="32600"/>
                        <a14:foregroundMark x1="49600" y1="75000" x2="12000" y2="68800"/>
                        <a14:foregroundMark x1="38800" y1="3200" x2="8600" y2="10400"/>
                        <a14:foregroundMark x1="22000" y1="71400" x2="3000" y2="67800"/>
                        <a14:foregroundMark x1="29400" y1="24000" x2="17400" y2="122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6858000"/>
          </a:xfrm>
        </p:spPr>
      </p:pic>
    </p:spTree>
    <p:extLst>
      <p:ext uri="{BB962C8B-B14F-4D97-AF65-F5344CB8AC3E}">
        <p14:creationId xmlns:p14="http://schemas.microsoft.com/office/powerpoint/2010/main" val="2255200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97140" y="-4741429"/>
            <a:ext cx="10515600" cy="43513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0634" y="4511600"/>
            <a:ext cx="4524499" cy="1936428"/>
          </a:xfrm>
          <a:prstGeom prst="rect">
            <a:avLst/>
          </a:prstGeom>
          <a:solidFill>
            <a:schemeClr val="accent1">
              <a:alpha val="37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Дружбу водит лишь с лисой,</a:t>
            </a:r>
            <a:b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Этот зверь сердитый, злой.</a:t>
            </a:r>
            <a:b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 зубами щёлк да щёлк,</a:t>
            </a:r>
            <a:b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Очень страшный серый ...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9073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4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547600" cy="705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250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4029</TotalTime>
  <Words>12</Words>
  <Application>Microsoft Office PowerPoint</Application>
  <PresentationFormat>Широкоэкранный</PresentationFormat>
  <Paragraphs>3</Paragraphs>
  <Slides>14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Кто живет в этой  норе?</vt:lpstr>
      <vt:lpstr>Презентация PowerPoint</vt:lpstr>
      <vt:lpstr>Презентация PowerPoint</vt:lpstr>
      <vt:lpstr>Презентация PowerPoint</vt:lpstr>
      <vt:lpstr>Презентация PowerPoint</vt:lpstr>
      <vt:lpstr>Волшебный лифт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Максим Свистельников</dc:creator>
  <cp:lastModifiedBy>Максим Свистельников</cp:lastModifiedBy>
  <cp:revision>27</cp:revision>
  <dcterms:created xsi:type="dcterms:W3CDTF">2018-11-02T03:03:39Z</dcterms:created>
  <dcterms:modified xsi:type="dcterms:W3CDTF">2018-12-18T11:28:15Z</dcterms:modified>
</cp:coreProperties>
</file>