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89;&#1088;&#1072;&#1078;&#1077;&#1085;&#1080;&#1103;%20500.ppt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1780108"/>
          </a:xfrm>
        </p:spPr>
        <p:txBody>
          <a:bodyPr>
            <a:normAutofit fontScale="90000"/>
          </a:bodyPr>
          <a:lstStyle/>
          <a:p>
            <a:r>
              <a:rPr lang="ru-RU" dirty="0"/>
              <a:t>Кодовое название наступательной военной операции советских войск под Сталинградом</a:t>
            </a:r>
            <a:endParaRPr lang="ru-RU" dirty="0"/>
          </a:p>
        </p:txBody>
      </p:sp>
      <p:pic>
        <p:nvPicPr>
          <p:cNvPr id="1026" name="Picture 2" descr="D:\загруженное 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555650"/>
            <a:ext cx="5472608" cy="362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028384" y="6021288"/>
            <a:ext cx="780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pres?slideindex=1&amp;slidetitle="/>
              </a:rPr>
              <a:t>Ответ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7773418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10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Кодовое название наступательной военной операции советских войск под Сталинградом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Кодовое название наступательной военной операции советских войск под Сталинградом</dc:title>
  <dc:creator>Scool</dc:creator>
  <cp:lastModifiedBy>Scool</cp:lastModifiedBy>
  <cp:revision>1</cp:revision>
  <dcterms:created xsi:type="dcterms:W3CDTF">2020-02-25T07:31:37Z</dcterms:created>
  <dcterms:modified xsi:type="dcterms:W3CDTF">2020-02-25T07:38:39Z</dcterms:modified>
</cp:coreProperties>
</file>