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9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24.04.2016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24.04.2016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24.04.2016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24.04.2016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24.04.2016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24.04.2016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24.04.2016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2910" y="1428736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Раскройте разницу между кражей (158), грабежом(ст. 161) и разбоем (ст. </a:t>
            </a:r>
            <a:r>
              <a:rPr lang="ru-RU" b="1" smtClean="0">
                <a:solidFill>
                  <a:srgbClr val="FF0000"/>
                </a:solidFill>
              </a:rPr>
              <a:t>162).</a:t>
            </a:r>
            <a:r>
              <a:rPr lang="ru-RU" b="1" dirty="0" smtClean="0">
                <a:solidFill>
                  <a:srgbClr val="FF0000"/>
                </a:solidFill>
              </a:rPr>
              <a:t> 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b="1" dirty="0" smtClean="0">
                <a:solidFill>
                  <a:schemeClr val="tx1"/>
                </a:solidFill>
              </a:rPr>
              <a:t>Ответ: Кража – тайное хищение, грабеж –открытое хищение, разбой – хищение, с применением оружия и физической силы.</a:t>
            </a:r>
            <a:endParaRPr lang="ru-RU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41</Words>
  <PresentationFormat>Экран (4:3)</PresentationFormat>
  <Paragraphs>2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Тема Office</vt:lpstr>
      <vt:lpstr>Раскройте разницу между кражей (158), грабежом(ст. 161) и разбоем (ст. 162). 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Какие меры дисциплинарного наказания могут быть применены к учащимся?  </dc:title>
  <dc:creator>111</dc:creator>
  <cp:lastModifiedBy>111</cp:lastModifiedBy>
  <cp:revision>3</cp:revision>
  <dcterms:created xsi:type="dcterms:W3CDTF">2016-04-22T18:24:59Z</dcterms:created>
  <dcterms:modified xsi:type="dcterms:W3CDTF">2016-04-24T16:55:53Z</dcterms:modified>
</cp:coreProperties>
</file>