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962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302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850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3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6413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89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047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637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29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966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32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50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40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431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494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16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89CAC-45AD-4843-899E-C8BF0845863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DC6A9BB-18E9-43AD-AAC4-6E9C1E3FE0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0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821" y="3087641"/>
            <a:ext cx="9144000" cy="2387600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r>
              <a:rPr lang="ru-RU" sz="115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ПОСЛОВИЦЫ</a:t>
            </a:r>
            <a:endParaRPr lang="ru-RU" sz="115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08488" y="183794"/>
            <a:ext cx="623715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МАОУ «Бершетская средняя школа»</a:t>
            </a:r>
            <a:endParaRPr lang="ru-RU" sz="2800" b="1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821" y="5688105"/>
            <a:ext cx="7118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Кизименко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Леонидовна, учитель начальных классов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47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(3-4 класс) -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пословиц для образно – эмоциональной характеристики.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«Под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лежачий камень вода не течёт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аукнется, так и откликнется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и на нашей улице праздник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Гость немного гостит, да много смотрит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есть, да воли нет» </a:t>
            </a:r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 ищи, а худо само придёт» </a:t>
            </a:r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закрытый рот и муха не залетит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94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440" y="5631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 (4 класс) –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сочинений по пословице.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888722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1) </a:t>
            </a:r>
            <a:r>
              <a:rPr lang="ru-RU" sz="2800" dirty="0" smtClean="0"/>
              <a:t>Выбери </a:t>
            </a:r>
            <a:r>
              <a:rPr lang="ru-RU" sz="2800" dirty="0"/>
              <a:t>пословицу, которая тебе больше всего по душе и содержание которой ты хорошо понимаешь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2842829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2) Вспомни ситуации, в которых возможно использование этой пословицы.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8592" y="3796936"/>
            <a:ext cx="1051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3) Придумай вступление, основную часть и вывод.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8592" y="4320156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4) Напиши сочинение, придерживаясь орфографических и пунктуационных правил.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8592" y="5274263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5) Заголовком сочинения – будет пословица, она должна прозвучать и в выводе.</a:t>
            </a:r>
          </a:p>
        </p:txBody>
      </p:sp>
    </p:spTree>
    <p:extLst>
      <p:ext uri="{BB962C8B-B14F-4D97-AF65-F5344CB8AC3E}">
        <p14:creationId xmlns:p14="http://schemas.microsoft.com/office/powerpoint/2010/main" val="130731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215" y="54792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49250" y="1545555"/>
            <a:ext cx="7415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Знакомство с пословицами.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9250" y="2233979"/>
            <a:ext cx="10442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Научиться находить пословицу в тексте.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9250" y="2959091"/>
            <a:ext cx="10104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Подбор пословиц, раскрывающих содержание текста.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49250" y="4238201"/>
            <a:ext cx="10104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sz="3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3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3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пословиц для образно – эмоциональной характеристики. 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49250" y="5353531"/>
            <a:ext cx="10104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сочинений по пословице.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73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34862" y="2060620"/>
            <a:ext cx="56008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 дело - </a:t>
            </a:r>
            <a:endParaRPr lang="ru-RU" sz="6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35308" y="2908858"/>
            <a:ext cx="42146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уляй смело!</a:t>
            </a:r>
            <a:endParaRPr lang="ru-RU" sz="6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79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8338"/>
            <a:ext cx="11307651" cy="530609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5194" y="25066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Подумай и напиши, в какой жизненной ситуации уместно будет употребить выражение </a:t>
            </a:r>
            <a:r>
              <a:rPr lang="ru-RU" sz="3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аукнется, так и откликнется.</a:t>
            </a:r>
            <a:endParaRPr lang="ru-RU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46662" y="1417445"/>
            <a:ext cx="3172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39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0919"/>
            <a:ext cx="8596668" cy="465044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интерпретировать пословицу.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на основе пословицы  и собственного жизненного опыта обучающихся определять конкретную жизненную ситуацию для написания мини – сочинения.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30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744" y="1801600"/>
            <a:ext cx="8514169" cy="3370901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«Работа с пословицами и поговорками в начальной школе» </a:t>
            </a:r>
            <a:endParaRPr lang="ru-RU" dirty="0"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11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688" y="84822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Знакомство с пословицами.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688" y="1743890"/>
            <a:ext cx="8596668" cy="388077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лучшего запоминания пословиц: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«Дополни пословицу»</a:t>
            </a:r>
          </a:p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Терпенье и труд…</a:t>
            </a:r>
          </a:p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написано пером…</a:t>
            </a:r>
          </a:p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не воробей…</a:t>
            </a:r>
          </a:p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Яблоко от яблони…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2025" y="2818933"/>
            <a:ext cx="3298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 перетрут.</a:t>
            </a:r>
            <a:endParaRPr lang="ru-RU" sz="4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234" y="3438713"/>
            <a:ext cx="51966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вырубишь топором.</a:t>
            </a:r>
            <a:endParaRPr lang="ru-RU" sz="4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52129" y="4083863"/>
            <a:ext cx="5664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ылетит – не поймаешь.</a:t>
            </a:r>
            <a:endParaRPr lang="ru-RU" sz="4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1684" y="4729013"/>
            <a:ext cx="39958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едалеко падает.</a:t>
            </a:r>
            <a:endParaRPr lang="ru-RU" sz="4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85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20318"/>
            <a:ext cx="10515600" cy="435133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«Замени пословицами»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Учись всю жизнь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Беречь время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Держи слово</a:t>
            </a:r>
            <a:endParaRPr lang="ru-RU" sz="4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67245" y="2216695"/>
            <a:ext cx="54328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 живи – век учись.</a:t>
            </a:r>
            <a:endParaRPr lang="ru-RU" sz="4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32934" y="3311257"/>
            <a:ext cx="62042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Делу время, потехе - час.</a:t>
            </a:r>
            <a:endParaRPr lang="ru-RU" sz="4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61798" y="4248217"/>
            <a:ext cx="60753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давши слово – крепись, а давши - держись.</a:t>
            </a:r>
            <a:endParaRPr lang="ru-RU" sz="4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42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716" y="1194561"/>
            <a:ext cx="10515600" cy="435133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«Ошибка наборщика»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Глаза страшатся, хомут найдется.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всякий роток не вынешь рыбку из пруда.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труда не накинешь платок.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бы шея,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руки делают.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5183" y="1884714"/>
            <a:ext cx="341290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руки делают.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60005" y="2639719"/>
            <a:ext cx="587491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накинешь платок.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00588" y="3394724"/>
            <a:ext cx="649417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вынешь рыбку из пруда.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53625" y="4129724"/>
            <a:ext cx="518052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омут найдется.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01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396" y="570963"/>
            <a:ext cx="8596668" cy="1320800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 (2 класс) –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находить пословицу в тексте.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20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529" y="620842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(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2-3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класс) 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пословиц, раскрывающих содержание текста.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2060620"/>
            <a:ext cx="57346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добро добром платят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882721"/>
            <a:ext cx="8436605" cy="1654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заботой, да подмогой крепка.</a:t>
            </a:r>
          </a:p>
          <a:p>
            <a:pPr>
              <a:lnSpc>
                <a:spcPct val="150000"/>
              </a:lnSpc>
            </a:pP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рой яму другому – сам в неё попадёшь.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26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</TotalTime>
  <Words>419</Words>
  <Application>Microsoft Office PowerPoint</Application>
  <PresentationFormat>Широкоэкранный</PresentationFormat>
  <Paragraphs>63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Грань</vt:lpstr>
      <vt:lpstr>ПОСЛОВИЦЫ</vt:lpstr>
      <vt:lpstr>Презентация PowerPoint</vt:lpstr>
      <vt:lpstr>Презентация PowerPoint</vt:lpstr>
      <vt:lpstr>Тема:  «Работа с пословицами и поговорками в начальной школе» </vt:lpstr>
      <vt:lpstr>I этап – Знакомство с пословицами.</vt:lpstr>
      <vt:lpstr>Презентация PowerPoint</vt:lpstr>
      <vt:lpstr>Презентация PowerPoint</vt:lpstr>
      <vt:lpstr>II этап (2 класс) –  Научиться находить пословицу в тексте.</vt:lpstr>
      <vt:lpstr>III этап (2-3 класс) – Подбор пословиц, раскрывающих содержание текста.</vt:lpstr>
      <vt:lpstr>IV этап (3-4 класс) - Использование пословиц для образно – эмоциональной характеристики.</vt:lpstr>
      <vt:lpstr>V этап (4 класс) –  Написание сочинений по пословице.</vt:lpstr>
      <vt:lpstr>Алгоритм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ПОСЛОВИЦЫ</dc:title>
  <dc:creator>Lenovo-12</dc:creator>
  <cp:lastModifiedBy>ADMIN</cp:lastModifiedBy>
  <cp:revision>9</cp:revision>
  <dcterms:created xsi:type="dcterms:W3CDTF">2019-10-23T13:47:03Z</dcterms:created>
  <dcterms:modified xsi:type="dcterms:W3CDTF">2023-06-19T04:59:37Z</dcterms:modified>
</cp:coreProperties>
</file>