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quickStyle8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8" r:id="rId1"/>
  </p:sldMasterIdLst>
  <p:sldIdLst>
    <p:sldId id="256" r:id="rId2"/>
    <p:sldId id="268" r:id="rId3"/>
    <p:sldId id="266" r:id="rId4"/>
    <p:sldId id="278" r:id="rId5"/>
    <p:sldId id="280" r:id="rId6"/>
    <p:sldId id="281" r:id="rId7"/>
    <p:sldId id="282" r:id="rId8"/>
    <p:sldId id="283" r:id="rId9"/>
    <p:sldId id="284" r:id="rId10"/>
    <p:sldId id="267" r:id="rId11"/>
    <p:sldId id="269" r:id="rId12"/>
    <p:sldId id="271" r:id="rId13"/>
    <p:sldId id="285" r:id="rId14"/>
    <p:sldId id="286" r:id="rId15"/>
    <p:sldId id="27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11" autoAdjust="0"/>
    <p:restoredTop sz="94660"/>
  </p:normalViewPr>
  <p:slideViewPr>
    <p:cSldViewPr>
      <p:cViewPr>
        <p:scale>
          <a:sx n="90" d="100"/>
          <a:sy n="90" d="100"/>
        </p:scale>
        <p:origin x="-786" y="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D86D12-4FE1-439D-ACC1-8B4722C046E3}" type="doc">
      <dgm:prSet loTypeId="urn:diagrams.loki3.com/BracketList+Icon" loCatId="officeonline" qsTypeId="urn:microsoft.com/office/officeart/2005/8/quickstyle/3d4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1FC3B75A-C9F0-4982-8A1A-8ECBD4F44BF9}">
      <dgm:prSet phldrT="[Текст]" custT="1"/>
      <dgm:spPr/>
      <dgm:t>
        <a:bodyPr/>
        <a:lstStyle/>
        <a:p>
          <a:pPr algn="ctr">
            <a:lnSpc>
              <a:spcPct val="150000"/>
            </a:lnSpc>
          </a:pP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В узком смысле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EEFD51C6-E76F-40EF-AA8D-CA028E0A37F1}" type="parTrans" cxnId="{DC636418-1FAC-4778-A4DE-0D254AA5D2C4}">
      <dgm:prSet/>
      <dgm:spPr/>
      <dgm:t>
        <a:bodyPr/>
        <a:lstStyle/>
        <a:p>
          <a:endParaRPr lang="ru-RU"/>
        </a:p>
      </dgm:t>
    </dgm:pt>
    <dgm:pt modelId="{F482CA1A-FF5F-470E-88BB-8FF409CA51B8}" type="sibTrans" cxnId="{DC636418-1FAC-4778-A4DE-0D254AA5D2C4}">
      <dgm:prSet/>
      <dgm:spPr/>
      <dgm:t>
        <a:bodyPr/>
        <a:lstStyle/>
        <a:p>
          <a:endParaRPr lang="ru-RU"/>
        </a:p>
      </dgm:t>
    </dgm:pt>
    <dgm:pt modelId="{FF4B7ECE-FD2A-4A56-877D-654B9237268A}">
      <dgm:prSet phldrT="[Текст]" custT="1"/>
      <dgm:spPr>
        <a:ln w="28575">
          <a:solidFill>
            <a:srgbClr val="000000"/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pPr>
            <a:lnSpc>
              <a:spcPct val="150000"/>
            </a:lnSpc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Специалист в области криминалистики.                                        </a:t>
          </a:r>
          <a:r>
            <a:rPr lang="ru-RU" sz="1400" i="1" dirty="0" smtClean="0">
              <a:latin typeface="Times New Roman" pitchFamily="18" charset="0"/>
              <a:cs typeface="Times New Roman" pitchFamily="18" charset="0"/>
            </a:rPr>
            <a:t>(Например: «прокурор-криминалист» — прокурор осуществляющий криминалистическое обеспечение следствия)</a:t>
          </a:r>
          <a:endParaRPr lang="ru-RU" sz="1400" i="1" dirty="0">
            <a:latin typeface="Times New Roman" pitchFamily="18" charset="0"/>
            <a:cs typeface="Times New Roman" pitchFamily="18" charset="0"/>
          </a:endParaRPr>
        </a:p>
      </dgm:t>
    </dgm:pt>
    <dgm:pt modelId="{C2DF2C35-740C-424B-A20B-324A63686427}" type="parTrans" cxnId="{79936DEE-6D2F-473D-8E15-7593320D42BE}">
      <dgm:prSet/>
      <dgm:spPr/>
      <dgm:t>
        <a:bodyPr/>
        <a:lstStyle/>
        <a:p>
          <a:endParaRPr lang="ru-RU"/>
        </a:p>
      </dgm:t>
    </dgm:pt>
    <dgm:pt modelId="{66491D62-0DC9-4B92-A1CA-6C4EBF701138}" type="sibTrans" cxnId="{79936DEE-6D2F-473D-8E15-7593320D42BE}">
      <dgm:prSet/>
      <dgm:spPr/>
      <dgm:t>
        <a:bodyPr/>
        <a:lstStyle/>
        <a:p>
          <a:endParaRPr lang="ru-RU"/>
        </a:p>
      </dgm:t>
    </dgm:pt>
    <dgm:pt modelId="{DBB83E81-B618-473D-84D2-E2BD59606F3F}">
      <dgm:prSet phldrT="[Текст]" custT="1"/>
      <dgm:spPr>
        <a:ln w="28575">
          <a:solidFill>
            <a:srgbClr val="000000"/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pPr>
            <a:lnSpc>
              <a:spcPct val="150000"/>
            </a:lnSpc>
          </a:pPr>
          <a:r>
            <a:rPr lang="ru-RU" sz="1400" i="0" dirty="0" smtClean="0">
              <a:latin typeface="Times New Roman" pitchFamily="18" charset="0"/>
              <a:cs typeface="Times New Roman" pitchFamily="18" charset="0"/>
            </a:rPr>
            <a:t>Специалист в области уголовно правовых дисциплин.               </a:t>
          </a:r>
          <a:r>
            <a:rPr lang="ru-RU" sz="1400" i="1" dirty="0" smtClean="0">
              <a:latin typeface="Times New Roman" pitchFamily="18" charset="0"/>
              <a:cs typeface="Times New Roman" pitchFamily="18" charset="0"/>
            </a:rPr>
            <a:t>(Например, «судья криминалист» — судья по уголовным делам)</a:t>
          </a:r>
          <a:endParaRPr lang="ru-RU" sz="1400" i="1" dirty="0">
            <a:latin typeface="Times New Roman" pitchFamily="18" charset="0"/>
            <a:cs typeface="Times New Roman" pitchFamily="18" charset="0"/>
          </a:endParaRPr>
        </a:p>
      </dgm:t>
    </dgm:pt>
    <dgm:pt modelId="{664BC573-0E76-4019-9C98-34EBC4114C51}" type="parTrans" cxnId="{372B1D7D-63B2-4B00-9742-3BC08A319A69}">
      <dgm:prSet/>
      <dgm:spPr/>
      <dgm:t>
        <a:bodyPr/>
        <a:lstStyle/>
        <a:p>
          <a:endParaRPr lang="ru-RU"/>
        </a:p>
      </dgm:t>
    </dgm:pt>
    <dgm:pt modelId="{B72EAF4A-DDD3-451A-AA63-285E5451676E}" type="sibTrans" cxnId="{372B1D7D-63B2-4B00-9742-3BC08A319A69}">
      <dgm:prSet/>
      <dgm:spPr/>
      <dgm:t>
        <a:bodyPr/>
        <a:lstStyle/>
        <a:p>
          <a:endParaRPr lang="ru-RU"/>
        </a:p>
      </dgm:t>
    </dgm:pt>
    <dgm:pt modelId="{F268054F-19F1-4EC3-B7AC-2EC6E5D2C351}">
      <dgm:prSet phldrT="[Текст]" custT="1"/>
      <dgm:spPr/>
      <dgm:t>
        <a:bodyPr/>
        <a:lstStyle/>
        <a:p>
          <a:pPr algn="ctr">
            <a:lnSpc>
              <a:spcPct val="150000"/>
            </a:lnSpc>
          </a:pP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В широком смысле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EC797435-AAFC-416C-B7D0-3FB6BA11B764}" type="sibTrans" cxnId="{7D36D644-846C-4F63-BE33-5D4AAE0BF976}">
      <dgm:prSet/>
      <dgm:spPr/>
      <dgm:t>
        <a:bodyPr/>
        <a:lstStyle/>
        <a:p>
          <a:endParaRPr lang="ru-RU"/>
        </a:p>
      </dgm:t>
    </dgm:pt>
    <dgm:pt modelId="{170AA5B5-19DC-468F-9D4C-FF7BB943EED9}" type="parTrans" cxnId="{7D36D644-846C-4F63-BE33-5D4AAE0BF976}">
      <dgm:prSet/>
      <dgm:spPr/>
      <dgm:t>
        <a:bodyPr/>
        <a:lstStyle/>
        <a:p>
          <a:endParaRPr lang="ru-RU"/>
        </a:p>
      </dgm:t>
    </dgm:pt>
    <dgm:pt modelId="{EAA85D26-9BE0-41C9-BDBC-530045FF5437}" type="pres">
      <dgm:prSet presAssocID="{2FD86D12-4FE1-439D-ACC1-8B4722C046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AA4EAC-6F93-45F5-9E58-5840AAC0E465}" type="pres">
      <dgm:prSet presAssocID="{1FC3B75A-C9F0-4982-8A1A-8ECBD4F44BF9}" presName="linNode" presStyleCnt="0"/>
      <dgm:spPr/>
    </dgm:pt>
    <dgm:pt modelId="{D33B0EFD-287F-486B-B486-7E220C46781E}" type="pres">
      <dgm:prSet presAssocID="{1FC3B75A-C9F0-4982-8A1A-8ECBD4F44BF9}" presName="parTx" presStyleLbl="revTx" presStyleIdx="0" presStyleCnt="2" custScaleX="75238" custLinFactNeighborX="50465" custLinFactNeighborY="113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3E1B90-0E0D-4A1C-BC2A-021C01C85999}" type="pres">
      <dgm:prSet presAssocID="{1FC3B75A-C9F0-4982-8A1A-8ECBD4F44BF9}" presName="bracket" presStyleLbl="parChTrans1D1" presStyleIdx="0" presStyleCnt="2" custScaleY="73422"/>
      <dgm:spPr>
        <a:ln w="19050">
          <a:solidFill>
            <a:srgbClr val="000000"/>
          </a:solidFill>
        </a:ln>
      </dgm:spPr>
    </dgm:pt>
    <dgm:pt modelId="{C2A50ECE-88EE-4352-A6C9-CCB9DA2A81D0}" type="pres">
      <dgm:prSet presAssocID="{1FC3B75A-C9F0-4982-8A1A-8ECBD4F44BF9}" presName="spH" presStyleCnt="0"/>
      <dgm:spPr/>
    </dgm:pt>
    <dgm:pt modelId="{4BDE001F-FDB5-4034-B240-BF607C03B1FD}" type="pres">
      <dgm:prSet presAssocID="{1FC3B75A-C9F0-4982-8A1A-8ECBD4F44BF9}" presName="desTx" presStyleLbl="node1" presStyleIdx="0" presStyleCnt="2" custScaleY="832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51D61A-6418-4009-B92A-0669FD9A0B69}" type="pres">
      <dgm:prSet presAssocID="{F482CA1A-FF5F-470E-88BB-8FF409CA51B8}" presName="spV" presStyleCnt="0"/>
      <dgm:spPr/>
    </dgm:pt>
    <dgm:pt modelId="{2F6AF7C2-3D45-4DB2-8213-1EFC9C963695}" type="pres">
      <dgm:prSet presAssocID="{F268054F-19F1-4EC3-B7AC-2EC6E5D2C351}" presName="linNode" presStyleCnt="0"/>
      <dgm:spPr/>
    </dgm:pt>
    <dgm:pt modelId="{6EFE2AF7-A51F-4666-BD1E-2DACFB51F3F6}" type="pres">
      <dgm:prSet presAssocID="{F268054F-19F1-4EC3-B7AC-2EC6E5D2C351}" presName="parTx" presStyleLbl="revTx" presStyleIdx="1" presStyleCnt="2" custScaleX="75238" custLinFactNeighborX="56148" custLinFactNeighborY="-1162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EAB31-8E1D-49EB-BDD7-FEA659F722B8}" type="pres">
      <dgm:prSet presAssocID="{F268054F-19F1-4EC3-B7AC-2EC6E5D2C351}" presName="bracket" presStyleLbl="parChTrans1D1" presStyleIdx="1" presStyleCnt="2" custScaleY="73422" custLinFactNeighborX="33228" custLinFactNeighborY="-8130"/>
      <dgm:spPr>
        <a:ln w="19050">
          <a:solidFill>
            <a:srgbClr val="000000"/>
          </a:solidFill>
        </a:ln>
      </dgm:spPr>
    </dgm:pt>
    <dgm:pt modelId="{6852FDF8-E4C0-4E5D-B62F-3AEECFC95D8E}" type="pres">
      <dgm:prSet presAssocID="{F268054F-19F1-4EC3-B7AC-2EC6E5D2C351}" presName="spH" presStyleCnt="0"/>
      <dgm:spPr/>
    </dgm:pt>
    <dgm:pt modelId="{776183B8-DDE1-4DDF-AB12-09F75A82866D}" type="pres">
      <dgm:prSet presAssocID="{F268054F-19F1-4EC3-B7AC-2EC6E5D2C351}" presName="desTx" presStyleLbl="node1" presStyleIdx="1" presStyleCnt="2" custScaleY="84612" custLinFactNeighborX="7302" custLinFactNeighborY="-81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636418-1FAC-4778-A4DE-0D254AA5D2C4}" srcId="{2FD86D12-4FE1-439D-ACC1-8B4722C046E3}" destId="{1FC3B75A-C9F0-4982-8A1A-8ECBD4F44BF9}" srcOrd="0" destOrd="0" parTransId="{EEFD51C6-E76F-40EF-AA8D-CA028E0A37F1}" sibTransId="{F482CA1A-FF5F-470E-88BB-8FF409CA51B8}"/>
    <dgm:cxn modelId="{79936DEE-6D2F-473D-8E15-7593320D42BE}" srcId="{1FC3B75A-C9F0-4982-8A1A-8ECBD4F44BF9}" destId="{FF4B7ECE-FD2A-4A56-877D-654B9237268A}" srcOrd="0" destOrd="0" parTransId="{C2DF2C35-740C-424B-A20B-324A63686427}" sibTransId="{66491D62-0DC9-4B92-A1CA-6C4EBF701138}"/>
    <dgm:cxn modelId="{88EA7BD0-BA66-4058-B752-21E78C8FE29C}" type="presOf" srcId="{DBB83E81-B618-473D-84D2-E2BD59606F3F}" destId="{776183B8-DDE1-4DDF-AB12-09F75A82866D}" srcOrd="0" destOrd="0" presId="urn:diagrams.loki3.com/BracketList+Icon"/>
    <dgm:cxn modelId="{144EAD2A-9686-499C-9B28-BCF27A1E8445}" type="presOf" srcId="{2FD86D12-4FE1-439D-ACC1-8B4722C046E3}" destId="{EAA85D26-9BE0-41C9-BDBC-530045FF5437}" srcOrd="0" destOrd="0" presId="urn:diagrams.loki3.com/BracketList+Icon"/>
    <dgm:cxn modelId="{7AE4A1E7-7C28-4718-8987-46788508A64B}" type="presOf" srcId="{FF4B7ECE-FD2A-4A56-877D-654B9237268A}" destId="{4BDE001F-FDB5-4034-B240-BF607C03B1FD}" srcOrd="0" destOrd="0" presId="urn:diagrams.loki3.com/BracketList+Icon"/>
    <dgm:cxn modelId="{372B1D7D-63B2-4B00-9742-3BC08A319A69}" srcId="{F268054F-19F1-4EC3-B7AC-2EC6E5D2C351}" destId="{DBB83E81-B618-473D-84D2-E2BD59606F3F}" srcOrd="0" destOrd="0" parTransId="{664BC573-0E76-4019-9C98-34EBC4114C51}" sibTransId="{B72EAF4A-DDD3-451A-AA63-285E5451676E}"/>
    <dgm:cxn modelId="{1976FF9F-FB7E-42A9-A389-116A3CDB538E}" type="presOf" srcId="{F268054F-19F1-4EC3-B7AC-2EC6E5D2C351}" destId="{6EFE2AF7-A51F-4666-BD1E-2DACFB51F3F6}" srcOrd="0" destOrd="0" presId="urn:diagrams.loki3.com/BracketList+Icon"/>
    <dgm:cxn modelId="{7D36D644-846C-4F63-BE33-5D4AAE0BF976}" srcId="{2FD86D12-4FE1-439D-ACC1-8B4722C046E3}" destId="{F268054F-19F1-4EC3-B7AC-2EC6E5D2C351}" srcOrd="1" destOrd="0" parTransId="{170AA5B5-19DC-468F-9D4C-FF7BB943EED9}" sibTransId="{EC797435-AAFC-416C-B7D0-3FB6BA11B764}"/>
    <dgm:cxn modelId="{142A4C30-51B8-471A-8494-7C09A2D7BC95}" type="presOf" srcId="{1FC3B75A-C9F0-4982-8A1A-8ECBD4F44BF9}" destId="{D33B0EFD-287F-486B-B486-7E220C46781E}" srcOrd="0" destOrd="0" presId="urn:diagrams.loki3.com/BracketList+Icon"/>
    <dgm:cxn modelId="{B10AF76C-0591-4530-8D60-746DFE670E46}" type="presParOf" srcId="{EAA85D26-9BE0-41C9-BDBC-530045FF5437}" destId="{58AA4EAC-6F93-45F5-9E58-5840AAC0E465}" srcOrd="0" destOrd="0" presId="urn:diagrams.loki3.com/BracketList+Icon"/>
    <dgm:cxn modelId="{3EEA4F1E-C8D6-48B0-913C-00037D72D839}" type="presParOf" srcId="{58AA4EAC-6F93-45F5-9E58-5840AAC0E465}" destId="{D33B0EFD-287F-486B-B486-7E220C46781E}" srcOrd="0" destOrd="0" presId="urn:diagrams.loki3.com/BracketList+Icon"/>
    <dgm:cxn modelId="{E9E0AB24-7C54-4080-BB86-0373510E4B89}" type="presParOf" srcId="{58AA4EAC-6F93-45F5-9E58-5840AAC0E465}" destId="{443E1B90-0E0D-4A1C-BC2A-021C01C85999}" srcOrd="1" destOrd="0" presId="urn:diagrams.loki3.com/BracketList+Icon"/>
    <dgm:cxn modelId="{F13B682B-3DFD-472E-8BE6-B92AAF8105F2}" type="presParOf" srcId="{58AA4EAC-6F93-45F5-9E58-5840AAC0E465}" destId="{C2A50ECE-88EE-4352-A6C9-CCB9DA2A81D0}" srcOrd="2" destOrd="0" presId="urn:diagrams.loki3.com/BracketList+Icon"/>
    <dgm:cxn modelId="{B2C0A048-0596-4A0B-A96F-72D37FE77B26}" type="presParOf" srcId="{58AA4EAC-6F93-45F5-9E58-5840AAC0E465}" destId="{4BDE001F-FDB5-4034-B240-BF607C03B1FD}" srcOrd="3" destOrd="0" presId="urn:diagrams.loki3.com/BracketList+Icon"/>
    <dgm:cxn modelId="{C6E4BC4C-DA6E-4BC2-9CD1-AB557A98FF7C}" type="presParOf" srcId="{EAA85D26-9BE0-41C9-BDBC-530045FF5437}" destId="{6E51D61A-6418-4009-B92A-0669FD9A0B69}" srcOrd="1" destOrd="0" presId="urn:diagrams.loki3.com/BracketList+Icon"/>
    <dgm:cxn modelId="{7D578C33-2143-4E9B-9FC9-90B47BA72189}" type="presParOf" srcId="{EAA85D26-9BE0-41C9-BDBC-530045FF5437}" destId="{2F6AF7C2-3D45-4DB2-8213-1EFC9C963695}" srcOrd="2" destOrd="0" presId="urn:diagrams.loki3.com/BracketList+Icon"/>
    <dgm:cxn modelId="{C3F7AF7B-3620-4BE4-942F-AB616141811B}" type="presParOf" srcId="{2F6AF7C2-3D45-4DB2-8213-1EFC9C963695}" destId="{6EFE2AF7-A51F-4666-BD1E-2DACFB51F3F6}" srcOrd="0" destOrd="0" presId="urn:diagrams.loki3.com/BracketList+Icon"/>
    <dgm:cxn modelId="{404B5B80-D377-43A1-B8FD-E2EBA84E1CE2}" type="presParOf" srcId="{2F6AF7C2-3D45-4DB2-8213-1EFC9C963695}" destId="{4D9EAB31-8E1D-49EB-BDD7-FEA659F722B8}" srcOrd="1" destOrd="0" presId="urn:diagrams.loki3.com/BracketList+Icon"/>
    <dgm:cxn modelId="{B9B4DC60-5A81-4B33-BB3B-7008D57C93AB}" type="presParOf" srcId="{2F6AF7C2-3D45-4DB2-8213-1EFC9C963695}" destId="{6852FDF8-E4C0-4E5D-B62F-3AEECFC95D8E}" srcOrd="2" destOrd="0" presId="urn:diagrams.loki3.com/BracketList+Icon"/>
    <dgm:cxn modelId="{1159501E-B78A-4674-99D4-CCDA434BF817}" type="presParOf" srcId="{2F6AF7C2-3D45-4DB2-8213-1EFC9C963695}" destId="{776183B8-DDE1-4DDF-AB12-09F75A82866D}" srcOrd="3" destOrd="0" presId="urn:diagrams.loki3.com/BracketList+Icon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C213A9-3F66-4E03-83A5-C1D326BDA544}" type="doc">
      <dgm:prSet loTypeId="urn:microsoft.com/office/officeart/2011/layout/CircleProcess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9AE1EB8-35B3-43AF-8751-FA561ACD2EDF}">
      <dgm:prSet phldrT="[Текст]" custT="1"/>
      <dgm:spPr>
        <a:ln>
          <a:solidFill>
            <a:srgbClr val="000000"/>
          </a:solidFill>
        </a:ln>
      </dgm:spPr>
      <dgm:t>
        <a:bodyPr/>
        <a:lstStyle/>
        <a:p>
          <a:r>
            <a:rPr lang="ru-RU" sz="1200" dirty="0" smtClean="0"/>
            <a:t>Фотографирует</a:t>
          </a:r>
          <a:endParaRPr lang="ru-RU" sz="1200" dirty="0"/>
        </a:p>
      </dgm:t>
    </dgm:pt>
    <dgm:pt modelId="{1DF00551-47E9-4289-85AD-DAA2D02AE969}" type="parTrans" cxnId="{3D315CFB-7DFC-4477-9A12-B87C8662B341}">
      <dgm:prSet/>
      <dgm:spPr/>
      <dgm:t>
        <a:bodyPr/>
        <a:lstStyle/>
        <a:p>
          <a:endParaRPr lang="ru-RU"/>
        </a:p>
      </dgm:t>
    </dgm:pt>
    <dgm:pt modelId="{AD25D8F7-1783-4D0F-8E34-CD3EAE7A060D}" type="sibTrans" cxnId="{3D315CFB-7DFC-4477-9A12-B87C8662B341}">
      <dgm:prSet/>
      <dgm:spPr/>
      <dgm:t>
        <a:bodyPr/>
        <a:lstStyle/>
        <a:p>
          <a:endParaRPr lang="ru-RU"/>
        </a:p>
      </dgm:t>
    </dgm:pt>
    <dgm:pt modelId="{867570A3-33D7-4AD0-A758-DA5B48762A95}">
      <dgm:prSet phldrT="[Текст]" custT="1"/>
      <dgm:spPr>
        <a:ln>
          <a:solidFill>
            <a:srgbClr val="000000"/>
          </a:solidFill>
        </a:ln>
      </dgm:spPr>
      <dgm:t>
        <a:bodyPr/>
        <a:lstStyle/>
        <a:p>
          <a:pPr>
            <a:lnSpc>
              <a:spcPct val="150000"/>
            </a:lnSpc>
          </a:pP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Снимает отпечатки пальцев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129B282C-1761-43AE-BE6C-382FDF28639E}" type="parTrans" cxnId="{3189A8B9-5BFB-4C7A-A9CD-87E1411A568D}">
      <dgm:prSet/>
      <dgm:spPr/>
      <dgm:t>
        <a:bodyPr/>
        <a:lstStyle/>
        <a:p>
          <a:endParaRPr lang="ru-RU"/>
        </a:p>
      </dgm:t>
    </dgm:pt>
    <dgm:pt modelId="{E5DC89B3-6AD8-4244-AC3C-F5C9E66F399D}" type="sibTrans" cxnId="{3189A8B9-5BFB-4C7A-A9CD-87E1411A568D}">
      <dgm:prSet/>
      <dgm:spPr/>
      <dgm:t>
        <a:bodyPr/>
        <a:lstStyle/>
        <a:p>
          <a:endParaRPr lang="ru-RU"/>
        </a:p>
      </dgm:t>
    </dgm:pt>
    <dgm:pt modelId="{793415A3-27EF-49F3-8D49-079CA3847AFE}">
      <dgm:prSet phldrT="[Текст]" custT="1"/>
      <dgm:spPr>
        <a:ln>
          <a:solidFill>
            <a:srgbClr val="000000"/>
          </a:solidFill>
        </a:ln>
      </dgm:spPr>
      <dgm:t>
        <a:bodyPr/>
        <a:lstStyle/>
        <a:p>
          <a:pPr>
            <a:lnSpc>
              <a:spcPct val="150000"/>
            </a:lnSpc>
          </a:pP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Упаковывает вещественные доказательства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E251B210-51E6-4046-9651-73F23D3C9566}" type="parTrans" cxnId="{12E857A1-A4B1-484D-A779-4F68D59AFC5F}">
      <dgm:prSet/>
      <dgm:spPr/>
      <dgm:t>
        <a:bodyPr/>
        <a:lstStyle/>
        <a:p>
          <a:endParaRPr lang="ru-RU"/>
        </a:p>
      </dgm:t>
    </dgm:pt>
    <dgm:pt modelId="{EA317004-14D3-4F4B-812A-2206A82276AD}" type="sibTrans" cxnId="{12E857A1-A4B1-484D-A779-4F68D59AFC5F}">
      <dgm:prSet/>
      <dgm:spPr/>
      <dgm:t>
        <a:bodyPr/>
        <a:lstStyle/>
        <a:p>
          <a:endParaRPr lang="ru-RU"/>
        </a:p>
      </dgm:t>
    </dgm:pt>
    <dgm:pt modelId="{03EEA5EE-46F6-4150-9071-28A82852CA28}" type="pres">
      <dgm:prSet presAssocID="{3EC213A9-3F66-4E03-83A5-C1D326BDA544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51DFB225-9CA0-4E4C-A284-ACD113662393}" type="pres">
      <dgm:prSet presAssocID="{793415A3-27EF-49F3-8D49-079CA3847AFE}" presName="Accent3" presStyleCnt="0"/>
      <dgm:spPr/>
    </dgm:pt>
    <dgm:pt modelId="{50D1E6F2-7AEB-4D0D-9401-947B90320109}" type="pres">
      <dgm:prSet presAssocID="{793415A3-27EF-49F3-8D49-079CA3847AFE}" presName="Accent" presStyleLbl="node1" presStyleIdx="0" presStyleCnt="3" custScaleX="106181"/>
      <dgm:spPr>
        <a:ln>
          <a:solidFill>
            <a:srgbClr val="000000"/>
          </a:solidFill>
        </a:ln>
      </dgm:spPr>
    </dgm:pt>
    <dgm:pt modelId="{A57D4017-38FA-4F77-B56D-40BE77560048}" type="pres">
      <dgm:prSet presAssocID="{793415A3-27EF-49F3-8D49-079CA3847AFE}" presName="ParentBackground3" presStyleCnt="0"/>
      <dgm:spPr/>
    </dgm:pt>
    <dgm:pt modelId="{33FE41F2-4C16-4429-984D-AE038185ABE8}" type="pres">
      <dgm:prSet presAssocID="{793415A3-27EF-49F3-8D49-079CA3847AFE}" presName="ParentBackground" presStyleLbl="fgAcc1" presStyleIdx="0" presStyleCnt="3" custScaleX="104710" custScaleY="89226"/>
      <dgm:spPr/>
      <dgm:t>
        <a:bodyPr/>
        <a:lstStyle/>
        <a:p>
          <a:endParaRPr lang="ru-RU"/>
        </a:p>
      </dgm:t>
    </dgm:pt>
    <dgm:pt modelId="{5C195BB5-20B9-4B44-B653-38A1D601A835}" type="pres">
      <dgm:prSet presAssocID="{793415A3-27EF-49F3-8D49-079CA3847AF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8FB7FB-D8A1-4C19-B67D-3B316D93A937}" type="pres">
      <dgm:prSet presAssocID="{867570A3-33D7-4AD0-A758-DA5B48762A95}" presName="Accent2" presStyleCnt="0"/>
      <dgm:spPr/>
    </dgm:pt>
    <dgm:pt modelId="{3C46DD82-0CBC-4812-A528-10797B7F0A90}" type="pres">
      <dgm:prSet presAssocID="{867570A3-33D7-4AD0-A758-DA5B48762A95}" presName="Accent" presStyleLbl="node1" presStyleIdx="1" presStyleCnt="3"/>
      <dgm:spPr>
        <a:ln>
          <a:solidFill>
            <a:srgbClr val="000000"/>
          </a:solidFill>
        </a:ln>
      </dgm:spPr>
    </dgm:pt>
    <dgm:pt modelId="{70AEC50A-E6F8-4B4B-9CD7-ECD469CAA7B7}" type="pres">
      <dgm:prSet presAssocID="{867570A3-33D7-4AD0-A758-DA5B48762A95}" presName="ParentBackground2" presStyleCnt="0"/>
      <dgm:spPr/>
    </dgm:pt>
    <dgm:pt modelId="{9AF54111-BFEB-4BC4-BFCD-6667932B038B}" type="pres">
      <dgm:prSet presAssocID="{867570A3-33D7-4AD0-A758-DA5B48762A95}" presName="ParentBackground" presStyleLbl="fgAcc1" presStyleIdx="1" presStyleCnt="3" custScaleX="101172" custScaleY="82706"/>
      <dgm:spPr/>
      <dgm:t>
        <a:bodyPr/>
        <a:lstStyle/>
        <a:p>
          <a:endParaRPr lang="ru-RU"/>
        </a:p>
      </dgm:t>
    </dgm:pt>
    <dgm:pt modelId="{367FFC9A-FC50-40E6-BFFA-0180F6C80AB8}" type="pres">
      <dgm:prSet presAssocID="{867570A3-33D7-4AD0-A758-DA5B48762A95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98A32C-4B9A-40B0-8C23-E8F50840D70E}" type="pres">
      <dgm:prSet presAssocID="{49AE1EB8-35B3-43AF-8751-FA561ACD2EDF}" presName="Accent1" presStyleCnt="0"/>
      <dgm:spPr/>
    </dgm:pt>
    <dgm:pt modelId="{6EDD4747-41E6-4A20-939D-05F8511B2B91}" type="pres">
      <dgm:prSet presAssocID="{49AE1EB8-35B3-43AF-8751-FA561ACD2EDF}" presName="Accent" presStyleLbl="node1" presStyleIdx="2" presStyleCnt="3" custScaleX="97083" custScaleY="109874" custLinFactNeighborX="-799" custLinFactNeighborY="-1976"/>
      <dgm:spPr>
        <a:ln>
          <a:solidFill>
            <a:srgbClr val="000000"/>
          </a:solidFill>
        </a:ln>
      </dgm:spPr>
    </dgm:pt>
    <dgm:pt modelId="{1580A0ED-F949-42EC-8684-196A12FB5FAE}" type="pres">
      <dgm:prSet presAssocID="{49AE1EB8-35B3-43AF-8751-FA561ACD2EDF}" presName="ParentBackground1" presStyleCnt="0"/>
      <dgm:spPr/>
    </dgm:pt>
    <dgm:pt modelId="{2C426A74-8D77-49E1-BD4F-5413795204FC}" type="pres">
      <dgm:prSet presAssocID="{49AE1EB8-35B3-43AF-8751-FA561ACD2EDF}" presName="ParentBackground" presStyleLbl="fgAcc1" presStyleIdx="2" presStyleCnt="3" custScaleX="97016" custScaleY="82707" custLinFactNeighborX="1583" custLinFactNeighborY="-3260"/>
      <dgm:spPr/>
      <dgm:t>
        <a:bodyPr/>
        <a:lstStyle/>
        <a:p>
          <a:endParaRPr lang="ru-RU"/>
        </a:p>
      </dgm:t>
    </dgm:pt>
    <dgm:pt modelId="{C13DF76D-50D5-47E2-8DB0-AADFACA79C9E}" type="pres">
      <dgm:prSet presAssocID="{49AE1EB8-35B3-43AF-8751-FA561ACD2EDF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9733D5-D952-498E-BFF0-719E6CFA738F}" type="presOf" srcId="{49AE1EB8-35B3-43AF-8751-FA561ACD2EDF}" destId="{2C426A74-8D77-49E1-BD4F-5413795204FC}" srcOrd="0" destOrd="0" presId="urn:microsoft.com/office/officeart/2011/layout/CircleProcess"/>
    <dgm:cxn modelId="{12E857A1-A4B1-484D-A779-4F68D59AFC5F}" srcId="{3EC213A9-3F66-4E03-83A5-C1D326BDA544}" destId="{793415A3-27EF-49F3-8D49-079CA3847AFE}" srcOrd="2" destOrd="0" parTransId="{E251B210-51E6-4046-9651-73F23D3C9566}" sibTransId="{EA317004-14D3-4F4B-812A-2206A82276AD}"/>
    <dgm:cxn modelId="{0EE342C5-4D9A-4800-95A6-5799928340F1}" type="presOf" srcId="{49AE1EB8-35B3-43AF-8751-FA561ACD2EDF}" destId="{C13DF76D-50D5-47E2-8DB0-AADFACA79C9E}" srcOrd="1" destOrd="0" presId="urn:microsoft.com/office/officeart/2011/layout/CircleProcess"/>
    <dgm:cxn modelId="{2651EF12-8C7B-4799-BBD9-DAEA6FAAC66B}" type="presOf" srcId="{3EC213A9-3F66-4E03-83A5-C1D326BDA544}" destId="{03EEA5EE-46F6-4150-9071-28A82852CA28}" srcOrd="0" destOrd="0" presId="urn:microsoft.com/office/officeart/2011/layout/CircleProcess"/>
    <dgm:cxn modelId="{5C8E8ED7-9EE1-4EEA-B68C-C6D2CC828E3A}" type="presOf" srcId="{867570A3-33D7-4AD0-A758-DA5B48762A95}" destId="{367FFC9A-FC50-40E6-BFFA-0180F6C80AB8}" srcOrd="1" destOrd="0" presId="urn:microsoft.com/office/officeart/2011/layout/CircleProcess"/>
    <dgm:cxn modelId="{00FE83F8-472D-4299-B035-C9C6D68F4840}" type="presOf" srcId="{793415A3-27EF-49F3-8D49-079CA3847AFE}" destId="{5C195BB5-20B9-4B44-B653-38A1D601A835}" srcOrd="1" destOrd="0" presId="urn:microsoft.com/office/officeart/2011/layout/CircleProcess"/>
    <dgm:cxn modelId="{A262DD61-C900-4716-8069-B65EA134CF9E}" type="presOf" srcId="{793415A3-27EF-49F3-8D49-079CA3847AFE}" destId="{33FE41F2-4C16-4429-984D-AE038185ABE8}" srcOrd="0" destOrd="0" presId="urn:microsoft.com/office/officeart/2011/layout/CircleProcess"/>
    <dgm:cxn modelId="{3189A8B9-5BFB-4C7A-A9CD-87E1411A568D}" srcId="{3EC213A9-3F66-4E03-83A5-C1D326BDA544}" destId="{867570A3-33D7-4AD0-A758-DA5B48762A95}" srcOrd="1" destOrd="0" parTransId="{129B282C-1761-43AE-BE6C-382FDF28639E}" sibTransId="{E5DC89B3-6AD8-4244-AC3C-F5C9E66F399D}"/>
    <dgm:cxn modelId="{3D315CFB-7DFC-4477-9A12-B87C8662B341}" srcId="{3EC213A9-3F66-4E03-83A5-C1D326BDA544}" destId="{49AE1EB8-35B3-43AF-8751-FA561ACD2EDF}" srcOrd="0" destOrd="0" parTransId="{1DF00551-47E9-4289-85AD-DAA2D02AE969}" sibTransId="{AD25D8F7-1783-4D0F-8E34-CD3EAE7A060D}"/>
    <dgm:cxn modelId="{76303806-521E-4708-ACF0-9204565F2115}" type="presOf" srcId="{867570A3-33D7-4AD0-A758-DA5B48762A95}" destId="{9AF54111-BFEB-4BC4-BFCD-6667932B038B}" srcOrd="0" destOrd="0" presId="urn:microsoft.com/office/officeart/2011/layout/CircleProcess"/>
    <dgm:cxn modelId="{5C3ECF4B-86D5-4587-82BF-26FC1E3D6134}" type="presParOf" srcId="{03EEA5EE-46F6-4150-9071-28A82852CA28}" destId="{51DFB225-9CA0-4E4C-A284-ACD113662393}" srcOrd="0" destOrd="0" presId="urn:microsoft.com/office/officeart/2011/layout/CircleProcess"/>
    <dgm:cxn modelId="{F68A71BB-A754-4441-8C4C-2FA709711612}" type="presParOf" srcId="{51DFB225-9CA0-4E4C-A284-ACD113662393}" destId="{50D1E6F2-7AEB-4D0D-9401-947B90320109}" srcOrd="0" destOrd="0" presId="urn:microsoft.com/office/officeart/2011/layout/CircleProcess"/>
    <dgm:cxn modelId="{929A4AB7-1A05-4BD0-BEAD-5078C1ADEE02}" type="presParOf" srcId="{03EEA5EE-46F6-4150-9071-28A82852CA28}" destId="{A57D4017-38FA-4F77-B56D-40BE77560048}" srcOrd="1" destOrd="0" presId="urn:microsoft.com/office/officeart/2011/layout/CircleProcess"/>
    <dgm:cxn modelId="{4D275129-E647-47F1-86D4-E1891428A3DE}" type="presParOf" srcId="{A57D4017-38FA-4F77-B56D-40BE77560048}" destId="{33FE41F2-4C16-4429-984D-AE038185ABE8}" srcOrd="0" destOrd="0" presId="urn:microsoft.com/office/officeart/2011/layout/CircleProcess"/>
    <dgm:cxn modelId="{06A00045-427B-4E89-96A6-9FDFC48A35D4}" type="presParOf" srcId="{03EEA5EE-46F6-4150-9071-28A82852CA28}" destId="{5C195BB5-20B9-4B44-B653-38A1D601A835}" srcOrd="2" destOrd="0" presId="urn:microsoft.com/office/officeart/2011/layout/CircleProcess"/>
    <dgm:cxn modelId="{277E2594-BD0E-48E6-A0A3-9EC1EBD42378}" type="presParOf" srcId="{03EEA5EE-46F6-4150-9071-28A82852CA28}" destId="{D28FB7FB-D8A1-4C19-B67D-3B316D93A937}" srcOrd="3" destOrd="0" presId="urn:microsoft.com/office/officeart/2011/layout/CircleProcess"/>
    <dgm:cxn modelId="{CF644347-0B95-47B5-A5CD-DB991C4EA93F}" type="presParOf" srcId="{D28FB7FB-D8A1-4C19-B67D-3B316D93A937}" destId="{3C46DD82-0CBC-4812-A528-10797B7F0A90}" srcOrd="0" destOrd="0" presId="urn:microsoft.com/office/officeart/2011/layout/CircleProcess"/>
    <dgm:cxn modelId="{ED9ECEE0-ABC5-4E1C-BC35-F1852B416BD7}" type="presParOf" srcId="{03EEA5EE-46F6-4150-9071-28A82852CA28}" destId="{70AEC50A-E6F8-4B4B-9CD7-ECD469CAA7B7}" srcOrd="4" destOrd="0" presId="urn:microsoft.com/office/officeart/2011/layout/CircleProcess"/>
    <dgm:cxn modelId="{CE0C381E-C8E8-4B0E-8FCC-7E23D1F75062}" type="presParOf" srcId="{70AEC50A-E6F8-4B4B-9CD7-ECD469CAA7B7}" destId="{9AF54111-BFEB-4BC4-BFCD-6667932B038B}" srcOrd="0" destOrd="0" presId="urn:microsoft.com/office/officeart/2011/layout/CircleProcess"/>
    <dgm:cxn modelId="{184F75FE-38DF-43DC-BAD6-EBD44462F2AB}" type="presParOf" srcId="{03EEA5EE-46F6-4150-9071-28A82852CA28}" destId="{367FFC9A-FC50-40E6-BFFA-0180F6C80AB8}" srcOrd="5" destOrd="0" presId="urn:microsoft.com/office/officeart/2011/layout/CircleProcess"/>
    <dgm:cxn modelId="{B3E92640-B646-4996-8105-073C78EDBE92}" type="presParOf" srcId="{03EEA5EE-46F6-4150-9071-28A82852CA28}" destId="{FA98A32C-4B9A-40B0-8C23-E8F50840D70E}" srcOrd="6" destOrd="0" presId="urn:microsoft.com/office/officeart/2011/layout/CircleProcess"/>
    <dgm:cxn modelId="{E0976F7E-7033-43B6-B175-0C8DD3CAA5EA}" type="presParOf" srcId="{FA98A32C-4B9A-40B0-8C23-E8F50840D70E}" destId="{6EDD4747-41E6-4A20-939D-05F8511B2B91}" srcOrd="0" destOrd="0" presId="urn:microsoft.com/office/officeart/2011/layout/CircleProcess"/>
    <dgm:cxn modelId="{63DC55D3-FADF-476E-ABEA-BECB98276750}" type="presParOf" srcId="{03EEA5EE-46F6-4150-9071-28A82852CA28}" destId="{1580A0ED-F949-42EC-8684-196A12FB5FAE}" srcOrd="7" destOrd="0" presId="urn:microsoft.com/office/officeart/2011/layout/CircleProcess"/>
    <dgm:cxn modelId="{19E1CFAF-066B-4751-9916-1D93C7D8C7BC}" type="presParOf" srcId="{1580A0ED-F949-42EC-8684-196A12FB5FAE}" destId="{2C426A74-8D77-49E1-BD4F-5413795204FC}" srcOrd="0" destOrd="0" presId="urn:microsoft.com/office/officeart/2011/layout/CircleProcess"/>
    <dgm:cxn modelId="{7D6FBD7E-3CB5-4BE3-B778-0C1BFB28328A}" type="presParOf" srcId="{03EEA5EE-46F6-4150-9071-28A82852CA28}" destId="{C13DF76D-50D5-47E2-8DB0-AADFACA79C9E}" srcOrd="8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BC9EA98-BC71-4103-8024-B2C8EC631445}" type="doc">
      <dgm:prSet loTypeId="urn:microsoft.com/office/officeart/2009/layout/CircleArrowProcess" loCatId="process" qsTypeId="urn:microsoft.com/office/officeart/2005/8/quickstyle/3d7" qsCatId="3D" csTypeId="urn:microsoft.com/office/officeart/2005/8/colors/accent4_4" csCatId="accent4" phldr="1"/>
      <dgm:spPr/>
      <dgm:t>
        <a:bodyPr/>
        <a:lstStyle/>
        <a:p>
          <a:endParaRPr lang="ru-RU"/>
        </a:p>
      </dgm:t>
    </dgm:pt>
    <dgm:pt modelId="{751150FC-2E09-486D-9F5B-08F50DCAA993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>
              <a:effectLst/>
              <a:latin typeface="Times New Roman" pitchFamily="18" charset="0"/>
              <a:cs typeface="Times New Roman" pitchFamily="18" charset="0"/>
            </a:rPr>
            <a:t>Проводит все необходимые экспертизы, </a:t>
          </a:r>
        </a:p>
        <a:p>
          <a:pPr marL="0" marR="0" indent="0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>
              <a:effectLst/>
              <a:latin typeface="Times New Roman" pitchFamily="18" charset="0"/>
              <a:cs typeface="Times New Roman" pitchFamily="18" charset="0"/>
            </a:rPr>
            <a:t>помогающие найти преступника</a:t>
          </a:r>
          <a:endParaRPr lang="ru-RU" sz="1600" b="1" dirty="0">
            <a:effectLst/>
          </a:endParaRPr>
        </a:p>
      </dgm:t>
    </dgm:pt>
    <dgm:pt modelId="{9E5773BB-6637-4352-BA81-719237E4F0B3}" type="parTrans" cxnId="{0D75A598-E9A5-415E-89C5-503BF508E977}">
      <dgm:prSet/>
      <dgm:spPr/>
      <dgm:t>
        <a:bodyPr/>
        <a:lstStyle/>
        <a:p>
          <a:endParaRPr lang="ru-RU"/>
        </a:p>
      </dgm:t>
    </dgm:pt>
    <dgm:pt modelId="{A604D04E-5ECB-475C-A3F3-3E57D54C3311}" type="sibTrans" cxnId="{0D75A598-E9A5-415E-89C5-503BF508E977}">
      <dgm:prSet/>
      <dgm:spPr/>
      <dgm:t>
        <a:bodyPr/>
        <a:lstStyle/>
        <a:p>
          <a:endParaRPr lang="ru-RU"/>
        </a:p>
      </dgm:t>
    </dgm:pt>
    <dgm:pt modelId="{B65450D2-BEC6-4FF9-B876-D92F6A7DA15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Входит первым из оперативной группы </a:t>
          </a:r>
        </a:p>
        <a:p>
          <a:pPr marL="0" marR="0" indent="0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на место убийства</a:t>
          </a:r>
          <a:endParaRPr lang="ru-RU" sz="1600" b="1" dirty="0"/>
        </a:p>
      </dgm:t>
    </dgm:pt>
    <dgm:pt modelId="{8A146242-6164-4C8A-A356-CB01F872662A}" type="parTrans" cxnId="{1EB535B7-4CD4-4480-A6A0-2A9A1389C845}">
      <dgm:prSet/>
      <dgm:spPr/>
      <dgm:t>
        <a:bodyPr/>
        <a:lstStyle/>
        <a:p>
          <a:endParaRPr lang="ru-RU"/>
        </a:p>
      </dgm:t>
    </dgm:pt>
    <dgm:pt modelId="{4DF90F4C-2230-41C3-BDFD-EF8E1072F227}" type="sibTrans" cxnId="{1EB535B7-4CD4-4480-A6A0-2A9A1389C845}">
      <dgm:prSet/>
      <dgm:spPr/>
      <dgm:t>
        <a:bodyPr/>
        <a:lstStyle/>
        <a:p>
          <a:endParaRPr lang="ru-RU"/>
        </a:p>
      </dgm:t>
    </dgm:pt>
    <dgm:pt modelId="{13285714-D68F-47B9-B549-7E5944F3096A}" type="pres">
      <dgm:prSet presAssocID="{6BC9EA98-BC71-4103-8024-B2C8EC631445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DE64A2F-038A-4151-A791-22A2C77D9A06}" type="pres">
      <dgm:prSet presAssocID="{751150FC-2E09-486D-9F5B-08F50DCAA993}" presName="Accent1" presStyleCnt="0"/>
      <dgm:spPr/>
    </dgm:pt>
    <dgm:pt modelId="{B2CE96BC-05CC-4A1E-81C9-1BE1E6E53987}" type="pres">
      <dgm:prSet presAssocID="{751150FC-2E09-486D-9F5B-08F50DCAA993}" presName="Accent" presStyleLbl="node1" presStyleIdx="0" presStyleCnt="2" custScaleX="274882" custScaleY="86638"/>
      <dgm:spPr/>
    </dgm:pt>
    <dgm:pt modelId="{766BE6BC-B4F7-475F-A17D-D7A28376AFB8}" type="pres">
      <dgm:prSet presAssocID="{751150FC-2E09-486D-9F5B-08F50DCAA993}" presName="Parent1" presStyleLbl="revTx" presStyleIdx="0" presStyleCnt="2" custScaleX="485405" custScaleY="11690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6A131D-EF96-40EC-81B7-ACE965EF296D}" type="pres">
      <dgm:prSet presAssocID="{B65450D2-BEC6-4FF9-B876-D92F6A7DA159}" presName="Accent2" presStyleCnt="0"/>
      <dgm:spPr/>
    </dgm:pt>
    <dgm:pt modelId="{E8E435D9-11A2-4402-B394-7AFDD97CFEE9}" type="pres">
      <dgm:prSet presAssocID="{B65450D2-BEC6-4FF9-B876-D92F6A7DA159}" presName="Accent" presStyleLbl="node1" presStyleIdx="1" presStyleCnt="2" custScaleX="299926" custScaleY="89597"/>
      <dgm:spPr/>
    </dgm:pt>
    <dgm:pt modelId="{EDE8FB4E-AC58-4EB5-B40A-3C5A674CEF27}" type="pres">
      <dgm:prSet presAssocID="{B65450D2-BEC6-4FF9-B876-D92F6A7DA159}" presName="Parent2" presStyleLbl="revTx" presStyleIdx="1" presStyleCnt="2" custScaleX="385220" custScaleY="11354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75A598-E9A5-415E-89C5-503BF508E977}" srcId="{6BC9EA98-BC71-4103-8024-B2C8EC631445}" destId="{751150FC-2E09-486D-9F5B-08F50DCAA993}" srcOrd="0" destOrd="0" parTransId="{9E5773BB-6637-4352-BA81-719237E4F0B3}" sibTransId="{A604D04E-5ECB-475C-A3F3-3E57D54C3311}"/>
    <dgm:cxn modelId="{E3D1A458-D143-45F4-987D-191EECEB6601}" type="presOf" srcId="{6BC9EA98-BC71-4103-8024-B2C8EC631445}" destId="{13285714-D68F-47B9-B549-7E5944F3096A}" srcOrd="0" destOrd="0" presId="urn:microsoft.com/office/officeart/2009/layout/CircleArrowProcess"/>
    <dgm:cxn modelId="{B73E26F2-4C36-4D29-A88B-A13DCB0B72C0}" type="presOf" srcId="{751150FC-2E09-486D-9F5B-08F50DCAA993}" destId="{766BE6BC-B4F7-475F-A17D-D7A28376AFB8}" srcOrd="0" destOrd="0" presId="urn:microsoft.com/office/officeart/2009/layout/CircleArrowProcess"/>
    <dgm:cxn modelId="{D202E3B6-E424-4CB3-A2D2-6C028B8DCCEA}" type="presOf" srcId="{B65450D2-BEC6-4FF9-B876-D92F6A7DA159}" destId="{EDE8FB4E-AC58-4EB5-B40A-3C5A674CEF27}" srcOrd="0" destOrd="0" presId="urn:microsoft.com/office/officeart/2009/layout/CircleArrowProcess"/>
    <dgm:cxn modelId="{1EB535B7-4CD4-4480-A6A0-2A9A1389C845}" srcId="{6BC9EA98-BC71-4103-8024-B2C8EC631445}" destId="{B65450D2-BEC6-4FF9-B876-D92F6A7DA159}" srcOrd="1" destOrd="0" parTransId="{8A146242-6164-4C8A-A356-CB01F872662A}" sibTransId="{4DF90F4C-2230-41C3-BDFD-EF8E1072F227}"/>
    <dgm:cxn modelId="{4B4F202B-6D2E-49DB-AA89-E5B54E911676}" type="presParOf" srcId="{13285714-D68F-47B9-B549-7E5944F3096A}" destId="{9DE64A2F-038A-4151-A791-22A2C77D9A06}" srcOrd="0" destOrd="0" presId="urn:microsoft.com/office/officeart/2009/layout/CircleArrowProcess"/>
    <dgm:cxn modelId="{C80F38C0-3F47-4F46-B657-95169BBD1B04}" type="presParOf" srcId="{9DE64A2F-038A-4151-A791-22A2C77D9A06}" destId="{B2CE96BC-05CC-4A1E-81C9-1BE1E6E53987}" srcOrd="0" destOrd="0" presId="urn:microsoft.com/office/officeart/2009/layout/CircleArrowProcess"/>
    <dgm:cxn modelId="{C3CBD600-21DA-4733-B081-84195D5E0189}" type="presParOf" srcId="{13285714-D68F-47B9-B549-7E5944F3096A}" destId="{766BE6BC-B4F7-475F-A17D-D7A28376AFB8}" srcOrd="1" destOrd="0" presId="urn:microsoft.com/office/officeart/2009/layout/CircleArrowProcess"/>
    <dgm:cxn modelId="{3F308665-ABB4-4854-B1A5-3F490E9C588C}" type="presParOf" srcId="{13285714-D68F-47B9-B549-7E5944F3096A}" destId="{396A131D-EF96-40EC-81B7-ACE965EF296D}" srcOrd="2" destOrd="0" presId="urn:microsoft.com/office/officeart/2009/layout/CircleArrowProcess"/>
    <dgm:cxn modelId="{C2D1444F-C477-45E1-BE0C-EA49BEE0D3D2}" type="presParOf" srcId="{396A131D-EF96-40EC-81B7-ACE965EF296D}" destId="{E8E435D9-11A2-4402-B394-7AFDD97CFEE9}" srcOrd="0" destOrd="0" presId="urn:microsoft.com/office/officeart/2009/layout/CircleArrowProcess"/>
    <dgm:cxn modelId="{06153047-18C2-4D00-9F52-0BF4D13200C8}" type="presParOf" srcId="{13285714-D68F-47B9-B549-7E5944F3096A}" destId="{EDE8FB4E-AC58-4EB5-B40A-3C5A674CEF27}" srcOrd="3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4E9C80A-6FE8-4C2F-875B-C5195A704034}" type="doc">
      <dgm:prSet loTypeId="urn:microsoft.com/office/officeart/2011/layout/TabList" loCatId="officeonline" qsTypeId="urn:microsoft.com/office/officeart/2005/8/quickstyle/3d7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2E05D0C-0853-4DBE-8506-FFFEECE14E28}">
      <dgm:prSet phldrT="[Текст]" custT="1"/>
      <dgm:spPr>
        <a:gradFill flip="none" rotWithShape="0">
          <a:gsLst>
            <a:gs pos="0">
              <a:schemeClr val="accent5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5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000000"/>
          </a:solidFill>
        </a:ln>
      </dgm:spPr>
      <dgm:t>
        <a:bodyPr/>
        <a:lstStyle/>
        <a:p>
          <a:pPr>
            <a:lnSpc>
              <a:spcPct val="150000"/>
            </a:lnSpc>
          </a:pPr>
          <a:r>
            <a:rPr lang="ru-RU" sz="1600" b="1" dirty="0" smtClean="0">
              <a:effectLst/>
              <a:latin typeface="Times New Roman" pitchFamily="18" charset="0"/>
              <a:cs typeface="Times New Roman" pitchFamily="18" charset="0"/>
            </a:rPr>
            <a:t>По одному волоску </a:t>
          </a:r>
          <a:endParaRPr lang="ru-RU" sz="1600" b="1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4DC5E0EA-B1D6-47D2-99FF-A8B28CBD16BC}" type="parTrans" cxnId="{8B5A3417-929C-491D-9E4E-B6FD86AA3540}">
      <dgm:prSet/>
      <dgm:spPr/>
      <dgm:t>
        <a:bodyPr/>
        <a:lstStyle/>
        <a:p>
          <a:endParaRPr lang="ru-RU"/>
        </a:p>
      </dgm:t>
    </dgm:pt>
    <dgm:pt modelId="{E5AFE663-9205-44AC-AB92-CB5F88E4DB03}" type="sibTrans" cxnId="{8B5A3417-929C-491D-9E4E-B6FD86AA3540}">
      <dgm:prSet/>
      <dgm:spPr/>
      <dgm:t>
        <a:bodyPr/>
        <a:lstStyle/>
        <a:p>
          <a:endParaRPr lang="ru-RU"/>
        </a:p>
      </dgm:t>
    </dgm:pt>
    <dgm:pt modelId="{FA186A90-C068-4BA1-A8BB-8F49FDC0AAAB}">
      <dgm:prSet phldrT="[Текст]" custT="1"/>
      <dgm:spPr>
        <a:gradFill flip="none" rotWithShape="0">
          <a:gsLst>
            <a:gs pos="0">
              <a:schemeClr val="accent5">
                <a:hueOff val="-8329847"/>
                <a:satOff val="8162"/>
                <a:lumOff val="-9412"/>
                <a:tint val="66000"/>
                <a:satMod val="160000"/>
              </a:schemeClr>
            </a:gs>
            <a:gs pos="50000">
              <a:schemeClr val="accent5">
                <a:hueOff val="-8329847"/>
                <a:satOff val="8162"/>
                <a:lumOff val="-9412"/>
                <a:tint val="44500"/>
                <a:satMod val="160000"/>
              </a:schemeClr>
            </a:gs>
            <a:gs pos="100000">
              <a:schemeClr val="accent5">
                <a:hueOff val="-8329847"/>
                <a:satOff val="8162"/>
                <a:lumOff val="-9412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000000"/>
          </a:solidFill>
        </a:ln>
      </dgm:spPr>
      <dgm:t>
        <a:bodyPr/>
        <a:lstStyle/>
        <a:p>
          <a:pPr>
            <a:lnSpc>
              <a:spcPct val="150000"/>
            </a:lnSpc>
          </a:pP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По следу от пули 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61C7539C-929C-4D35-8DBC-5FF33F628352}" type="parTrans" cxnId="{41416D5F-B296-463B-A6F1-FC9B44D3DC1C}">
      <dgm:prSet/>
      <dgm:spPr/>
      <dgm:t>
        <a:bodyPr/>
        <a:lstStyle/>
        <a:p>
          <a:endParaRPr lang="ru-RU"/>
        </a:p>
      </dgm:t>
    </dgm:pt>
    <dgm:pt modelId="{41F1605C-50DD-4E80-8F20-65171B0AB0CE}" type="sibTrans" cxnId="{41416D5F-B296-463B-A6F1-FC9B44D3DC1C}">
      <dgm:prSet/>
      <dgm:spPr/>
      <dgm:t>
        <a:bodyPr/>
        <a:lstStyle/>
        <a:p>
          <a:endParaRPr lang="ru-RU"/>
        </a:p>
      </dgm:t>
    </dgm:pt>
    <dgm:pt modelId="{7B8D056B-842F-444C-B48B-AD55F35A92D0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из какого оружия и как стреляли</a:t>
          </a:r>
          <a:endParaRPr lang="ru-RU" dirty="0"/>
        </a:p>
      </dgm:t>
    </dgm:pt>
    <dgm:pt modelId="{DAD6E14F-F26B-4FFD-A962-BA580A67AE17}" type="parTrans" cxnId="{CDF0FB16-B83B-4035-A90C-21C90892BBB6}">
      <dgm:prSet/>
      <dgm:spPr/>
      <dgm:t>
        <a:bodyPr/>
        <a:lstStyle/>
        <a:p>
          <a:endParaRPr lang="ru-RU"/>
        </a:p>
      </dgm:t>
    </dgm:pt>
    <dgm:pt modelId="{8758793C-7507-45B2-8CF1-D699A4DEA289}" type="sibTrans" cxnId="{CDF0FB16-B83B-4035-A90C-21C90892BBB6}">
      <dgm:prSet/>
      <dgm:spPr/>
      <dgm:t>
        <a:bodyPr/>
        <a:lstStyle/>
        <a:p>
          <a:endParaRPr lang="ru-RU"/>
        </a:p>
      </dgm:t>
    </dgm:pt>
    <dgm:pt modelId="{E6029DA9-5D3E-4344-B815-DBE78C125C00}">
      <dgm:prSet phldrT="[Текст]" custT="1"/>
      <dgm:spPr>
        <a:gradFill flip="none" rotWithShape="0">
          <a:gsLst>
            <a:gs pos="0">
              <a:schemeClr val="accent5">
                <a:hueOff val="-16659694"/>
                <a:satOff val="16323"/>
                <a:lumOff val="-18823"/>
                <a:tint val="66000"/>
                <a:satMod val="160000"/>
              </a:schemeClr>
            </a:gs>
            <a:gs pos="50000">
              <a:schemeClr val="accent5">
                <a:hueOff val="-16659694"/>
                <a:satOff val="16323"/>
                <a:lumOff val="-18823"/>
                <a:tint val="44500"/>
                <a:satMod val="160000"/>
              </a:schemeClr>
            </a:gs>
            <a:gs pos="100000">
              <a:schemeClr val="accent5">
                <a:hueOff val="-16659694"/>
                <a:satOff val="16323"/>
                <a:lumOff val="-18823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000000"/>
          </a:solidFill>
        </a:ln>
      </dgm:spPr>
      <dgm:t>
        <a:bodyPr/>
        <a:lstStyle/>
        <a:p>
          <a:pPr>
            <a:lnSpc>
              <a:spcPct val="150000"/>
            </a:lnSpc>
          </a:pP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По отпечаткам шин 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8DF9C487-ADF6-4060-9B72-10D496AAB688}" type="parTrans" cxnId="{70F68C60-8E12-40B7-8AF5-2346F3431C6B}">
      <dgm:prSet/>
      <dgm:spPr/>
      <dgm:t>
        <a:bodyPr/>
        <a:lstStyle/>
        <a:p>
          <a:endParaRPr lang="ru-RU"/>
        </a:p>
      </dgm:t>
    </dgm:pt>
    <dgm:pt modelId="{D42F31DC-0F84-429C-B8D8-B7BAE5DC1085}" type="sibTrans" cxnId="{70F68C60-8E12-40B7-8AF5-2346F3431C6B}">
      <dgm:prSet/>
      <dgm:spPr/>
      <dgm:t>
        <a:bodyPr/>
        <a:lstStyle/>
        <a:p>
          <a:endParaRPr lang="ru-RU"/>
        </a:p>
      </dgm:t>
    </dgm:pt>
    <dgm:pt modelId="{B9850CFA-FE00-46EE-AF2C-E1245F183A7D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марку автомобиля</a:t>
          </a:r>
          <a:endParaRPr lang="ru-RU" dirty="0"/>
        </a:p>
      </dgm:t>
    </dgm:pt>
    <dgm:pt modelId="{FC45D2E8-20B7-4795-806C-94D8AE5FC276}" type="parTrans" cxnId="{AAF8C685-EC60-421B-AC12-99032F1548A9}">
      <dgm:prSet/>
      <dgm:spPr/>
      <dgm:t>
        <a:bodyPr/>
        <a:lstStyle/>
        <a:p>
          <a:endParaRPr lang="ru-RU"/>
        </a:p>
      </dgm:t>
    </dgm:pt>
    <dgm:pt modelId="{9FD66C0D-27EC-4A5E-A582-19FC38831D60}" type="sibTrans" cxnId="{AAF8C685-EC60-421B-AC12-99032F1548A9}">
      <dgm:prSet/>
      <dgm:spPr/>
      <dgm:t>
        <a:bodyPr/>
        <a:lstStyle/>
        <a:p>
          <a:endParaRPr lang="ru-RU"/>
        </a:p>
      </dgm:t>
    </dgm:pt>
    <dgm:pt modelId="{75C9AB7C-60FB-48E6-8701-1D6B1FB2A473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группу крови его обладателя</a:t>
          </a:r>
          <a:endParaRPr lang="ru-RU" dirty="0"/>
        </a:p>
      </dgm:t>
    </dgm:pt>
    <dgm:pt modelId="{E8F8F25A-F9E3-45A2-AF1D-3D824DAF4B3E}" type="sibTrans" cxnId="{A44C53EA-2870-4218-8FBD-BB6A21FC08F5}">
      <dgm:prSet/>
      <dgm:spPr/>
      <dgm:t>
        <a:bodyPr/>
        <a:lstStyle/>
        <a:p>
          <a:endParaRPr lang="ru-RU"/>
        </a:p>
      </dgm:t>
    </dgm:pt>
    <dgm:pt modelId="{E3F36307-9BEC-4C6C-BBC1-9694C9340109}" type="parTrans" cxnId="{A44C53EA-2870-4218-8FBD-BB6A21FC08F5}">
      <dgm:prSet/>
      <dgm:spPr/>
      <dgm:t>
        <a:bodyPr/>
        <a:lstStyle/>
        <a:p>
          <a:endParaRPr lang="ru-RU"/>
        </a:p>
      </dgm:t>
    </dgm:pt>
    <dgm:pt modelId="{B270CE9E-BB55-416E-A56C-42A481579ABE}">
      <dgm:prSet phldrT="[Текст]" custT="1"/>
      <dgm:spPr/>
      <dgm:t>
        <a:bodyPr/>
        <a:lstStyle/>
        <a:p>
          <a:endParaRPr lang="ru-RU" dirty="0"/>
        </a:p>
      </dgm:t>
    </dgm:pt>
    <dgm:pt modelId="{F5AAE61C-128C-4CEC-B565-072CA6212D90}" type="parTrans" cxnId="{A9B1112D-F330-4B0B-ADF1-4CD7567A7F2B}">
      <dgm:prSet/>
      <dgm:spPr/>
      <dgm:t>
        <a:bodyPr/>
        <a:lstStyle/>
        <a:p>
          <a:endParaRPr lang="ru-RU"/>
        </a:p>
      </dgm:t>
    </dgm:pt>
    <dgm:pt modelId="{016F2CDF-A932-48D9-B258-66CB1F2BAB92}" type="sibTrans" cxnId="{A9B1112D-F330-4B0B-ADF1-4CD7567A7F2B}">
      <dgm:prSet/>
      <dgm:spPr/>
      <dgm:t>
        <a:bodyPr/>
        <a:lstStyle/>
        <a:p>
          <a:endParaRPr lang="ru-RU"/>
        </a:p>
      </dgm:t>
    </dgm:pt>
    <dgm:pt modelId="{FC7A7FED-48F6-4005-8B42-C5AA8141735B}">
      <dgm:prSet phldrT="[Текст]" custT="1"/>
      <dgm:spPr/>
      <dgm:t>
        <a:bodyPr/>
        <a:lstStyle/>
        <a:p>
          <a:endParaRPr lang="ru-RU" dirty="0"/>
        </a:p>
      </dgm:t>
    </dgm:pt>
    <dgm:pt modelId="{6529BA54-6372-45B6-B08E-9891A351822D}" type="parTrans" cxnId="{6A6D9B8E-690C-423A-BC3F-DB11ABF8F9A0}">
      <dgm:prSet/>
      <dgm:spPr/>
      <dgm:t>
        <a:bodyPr/>
        <a:lstStyle/>
        <a:p>
          <a:endParaRPr lang="ru-RU"/>
        </a:p>
      </dgm:t>
    </dgm:pt>
    <dgm:pt modelId="{57139D4F-E2DA-43AE-A2D8-93D94E73845C}" type="sibTrans" cxnId="{6A6D9B8E-690C-423A-BC3F-DB11ABF8F9A0}">
      <dgm:prSet/>
      <dgm:spPr/>
      <dgm:t>
        <a:bodyPr/>
        <a:lstStyle/>
        <a:p>
          <a:endParaRPr lang="ru-RU"/>
        </a:p>
      </dgm:t>
    </dgm:pt>
    <dgm:pt modelId="{1552093C-DC2D-4BB3-83B7-F5725AC2BF29}">
      <dgm:prSet phldrT="[Текст]" custT="1"/>
      <dgm:spPr/>
      <dgm:t>
        <a:bodyPr/>
        <a:lstStyle/>
        <a:p>
          <a:endParaRPr lang="ru-RU" dirty="0"/>
        </a:p>
      </dgm:t>
    </dgm:pt>
    <dgm:pt modelId="{D6233436-3397-49B6-BE44-04D19892B057}" type="parTrans" cxnId="{1B6D2CE4-ADBE-4B47-8829-89649CB66F02}">
      <dgm:prSet/>
      <dgm:spPr/>
      <dgm:t>
        <a:bodyPr/>
        <a:lstStyle/>
        <a:p>
          <a:endParaRPr lang="ru-RU"/>
        </a:p>
      </dgm:t>
    </dgm:pt>
    <dgm:pt modelId="{E33E9B56-7BE2-4C8F-8A7E-48C32F0B70C5}" type="sibTrans" cxnId="{1B6D2CE4-ADBE-4B47-8829-89649CB66F02}">
      <dgm:prSet/>
      <dgm:spPr/>
      <dgm:t>
        <a:bodyPr/>
        <a:lstStyle/>
        <a:p>
          <a:endParaRPr lang="ru-RU"/>
        </a:p>
      </dgm:t>
    </dgm:pt>
    <dgm:pt modelId="{86FFA317-CD5B-467E-9668-A14A5B6D9A32}" type="pres">
      <dgm:prSet presAssocID="{54E9C80A-6FE8-4C2F-875B-C5195A704034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1C54156-C3ED-4861-943D-9221DDCB5DB2}" type="pres">
      <dgm:prSet presAssocID="{92E05D0C-0853-4DBE-8506-FFFEECE14E28}" presName="composite" presStyleCnt="0"/>
      <dgm:spPr/>
    </dgm:pt>
    <dgm:pt modelId="{098C504F-DD6E-4156-A896-558602E0FDA7}" type="pres">
      <dgm:prSet presAssocID="{92E05D0C-0853-4DBE-8506-FFFEECE14E28}" presName="FirstChild" presStyleLbl="revTx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CA5C2A-1BF1-40DE-ADEF-336EBBCDE614}" type="pres">
      <dgm:prSet presAssocID="{92E05D0C-0853-4DBE-8506-FFFEECE14E28}" presName="Parent" presStyleLbl="alignNode1" presStyleIdx="0" presStyleCnt="3" custScaleX="11651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CAE6AD-E4CD-439C-9F7D-8DFC5A9F9B44}" type="pres">
      <dgm:prSet presAssocID="{92E05D0C-0853-4DBE-8506-FFFEECE14E28}" presName="Accent" presStyleLbl="parChTrans1D1" presStyleIdx="0" presStyleCnt="3" custFlipVert="0" custSzY="45720" custScaleX="50376"/>
      <dgm:spPr/>
    </dgm:pt>
    <dgm:pt modelId="{9AE8BF2D-7E72-4E79-B445-B2D6E53D7BBB}" type="pres">
      <dgm:prSet presAssocID="{92E05D0C-0853-4DBE-8506-FFFEECE14E28}" presName="Child" presStyleLbl="revTx" presStyleIdx="1" presStyleCnt="6" custScaleY="44332" custLinFactY="1518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C0DD47-5A55-400F-9151-05C408990D76}" type="pres">
      <dgm:prSet presAssocID="{E5AFE663-9205-44AC-AB92-CB5F88E4DB03}" presName="sibTrans" presStyleCnt="0"/>
      <dgm:spPr/>
    </dgm:pt>
    <dgm:pt modelId="{7EE5F048-F6B1-4F6F-A0CB-E6CCDE62891C}" type="pres">
      <dgm:prSet presAssocID="{FA186A90-C068-4BA1-A8BB-8F49FDC0AAAB}" presName="composite" presStyleCnt="0"/>
      <dgm:spPr/>
    </dgm:pt>
    <dgm:pt modelId="{340FA800-30E2-4278-A654-E76108CDF6F4}" type="pres">
      <dgm:prSet presAssocID="{FA186A90-C068-4BA1-A8BB-8F49FDC0AAAB}" presName="FirstChild" presStyleLbl="revTx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0CBAF7-DDA4-423D-B90D-99123E013045}" type="pres">
      <dgm:prSet presAssocID="{FA186A90-C068-4BA1-A8BB-8F49FDC0AAAB}" presName="Parent" presStyleLbl="alignNode1" presStyleIdx="1" presStyleCnt="3" custScaleX="117343" custLinFactNeighborX="109" custLinFactNeighborY="-370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931630-30B2-4C75-9E91-9D472F7E00CB}" type="pres">
      <dgm:prSet presAssocID="{FA186A90-C068-4BA1-A8BB-8F49FDC0AAAB}" presName="Accent" presStyleLbl="parChTrans1D1" presStyleIdx="1" presStyleCnt="3" custSzY="45720" custScaleX="52812"/>
      <dgm:spPr/>
    </dgm:pt>
    <dgm:pt modelId="{578364C0-DD44-475A-9631-353E700FC680}" type="pres">
      <dgm:prSet presAssocID="{FA186A90-C068-4BA1-A8BB-8F49FDC0AAAB}" presName="Child" presStyleLbl="revTx" presStyleIdx="3" presStyleCnt="6" custScaleY="58421" custLinFactY="958" custLinFactNeighborX="0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C0F7AF-2D34-476E-A382-0475A7E020CE}" type="pres">
      <dgm:prSet presAssocID="{41F1605C-50DD-4E80-8F20-65171B0AB0CE}" presName="sibTrans" presStyleCnt="0"/>
      <dgm:spPr/>
    </dgm:pt>
    <dgm:pt modelId="{AF55AF03-6E80-4E44-AE22-561579E46367}" type="pres">
      <dgm:prSet presAssocID="{E6029DA9-5D3E-4344-B815-DBE78C125C00}" presName="composite" presStyleCnt="0"/>
      <dgm:spPr/>
    </dgm:pt>
    <dgm:pt modelId="{27AB0045-F9C3-477A-9F93-000ABEB970C3}" type="pres">
      <dgm:prSet presAssocID="{E6029DA9-5D3E-4344-B815-DBE78C125C00}" presName="FirstChild" presStyleLbl="revTx" presStyleIdx="4" presStyleCnt="6" custLinFactNeighborX="539" custLinFactNeighborY="-16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A54C4E-BAAB-40A5-9B52-D8275337DD5A}" type="pres">
      <dgm:prSet presAssocID="{E6029DA9-5D3E-4344-B815-DBE78C125C00}" presName="Parent" presStyleLbl="alignNode1" presStyleIdx="2" presStyleCnt="3" custScaleX="116513" custLinFactNeighborX="-98" custLinFactNeighborY="-28190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595887-F3ED-4308-8330-77FD80883B71}" type="pres">
      <dgm:prSet presAssocID="{E6029DA9-5D3E-4344-B815-DBE78C125C00}" presName="Accent" presStyleLbl="parChTrans1D1" presStyleIdx="2" presStyleCnt="3" custSzY="82034" custScaleX="57316" custLinFactY="-212628" custLinFactNeighborX="173" custLinFactNeighborY="-300000"/>
      <dgm:spPr/>
    </dgm:pt>
    <dgm:pt modelId="{E327B798-088C-433A-961C-DB4ED20DD055}" type="pres">
      <dgm:prSet presAssocID="{E6029DA9-5D3E-4344-B815-DBE78C125C00}" presName="Child" presStyleLbl="revTx" presStyleIdx="5" presStyleCnt="6" custScaleY="56809" custLinFactNeighborY="-229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5A3417-929C-491D-9E4E-B6FD86AA3540}" srcId="{54E9C80A-6FE8-4C2F-875B-C5195A704034}" destId="{92E05D0C-0853-4DBE-8506-FFFEECE14E28}" srcOrd="0" destOrd="0" parTransId="{4DC5E0EA-B1D6-47D2-99FF-A8B28CBD16BC}" sibTransId="{E5AFE663-9205-44AC-AB92-CB5F88E4DB03}"/>
    <dgm:cxn modelId="{D817AA07-1DB9-4C67-B957-CDEC970B2E12}" type="presOf" srcId="{FA186A90-C068-4BA1-A8BB-8F49FDC0AAAB}" destId="{2B0CBAF7-DDA4-423D-B90D-99123E013045}" srcOrd="0" destOrd="0" presId="urn:microsoft.com/office/officeart/2011/layout/TabList"/>
    <dgm:cxn modelId="{2DEB7690-F14B-4B8F-9C28-4F33058FB79C}" type="presOf" srcId="{7B8D056B-842F-444C-B48B-AD55F35A92D0}" destId="{578364C0-DD44-475A-9631-353E700FC680}" srcOrd="0" destOrd="0" presId="urn:microsoft.com/office/officeart/2011/layout/TabList"/>
    <dgm:cxn modelId="{4A4E300B-8EC1-4F6D-A0B2-4532E3B4E932}" type="presOf" srcId="{75C9AB7C-60FB-48E6-8701-1D6B1FB2A473}" destId="{9AE8BF2D-7E72-4E79-B445-B2D6E53D7BBB}" srcOrd="0" destOrd="0" presId="urn:microsoft.com/office/officeart/2011/layout/TabList"/>
    <dgm:cxn modelId="{CDF0FB16-B83B-4035-A90C-21C90892BBB6}" srcId="{FA186A90-C068-4BA1-A8BB-8F49FDC0AAAB}" destId="{7B8D056B-842F-444C-B48B-AD55F35A92D0}" srcOrd="1" destOrd="0" parTransId="{DAD6E14F-F26B-4FFD-A962-BA580A67AE17}" sibTransId="{8758793C-7507-45B2-8CF1-D699A4DEA289}"/>
    <dgm:cxn modelId="{49291F2D-41E6-4DC1-B73D-8254E82E2884}" type="presOf" srcId="{E6029DA9-5D3E-4344-B815-DBE78C125C00}" destId="{77A54C4E-BAAB-40A5-9B52-D8275337DD5A}" srcOrd="0" destOrd="0" presId="urn:microsoft.com/office/officeart/2011/layout/TabList"/>
    <dgm:cxn modelId="{70F68C60-8E12-40B7-8AF5-2346F3431C6B}" srcId="{54E9C80A-6FE8-4C2F-875B-C5195A704034}" destId="{E6029DA9-5D3E-4344-B815-DBE78C125C00}" srcOrd="2" destOrd="0" parTransId="{8DF9C487-ADF6-4060-9B72-10D496AAB688}" sibTransId="{D42F31DC-0F84-429C-B8D8-B7BAE5DC1085}"/>
    <dgm:cxn modelId="{A44C53EA-2870-4218-8FBD-BB6A21FC08F5}" srcId="{92E05D0C-0853-4DBE-8506-FFFEECE14E28}" destId="{75C9AB7C-60FB-48E6-8701-1D6B1FB2A473}" srcOrd="1" destOrd="0" parTransId="{E3F36307-9BEC-4C6C-BBC1-9694C9340109}" sibTransId="{E8F8F25A-F9E3-45A2-AF1D-3D824DAF4B3E}"/>
    <dgm:cxn modelId="{5729BEFA-ABEF-4A2A-AD08-DDF6A01232A5}" type="presOf" srcId="{92E05D0C-0853-4DBE-8506-FFFEECE14E28}" destId="{CBCA5C2A-1BF1-40DE-ADEF-336EBBCDE614}" srcOrd="0" destOrd="0" presId="urn:microsoft.com/office/officeart/2011/layout/TabList"/>
    <dgm:cxn modelId="{6A6D9B8E-690C-423A-BC3F-DB11ABF8F9A0}" srcId="{FA186A90-C068-4BA1-A8BB-8F49FDC0AAAB}" destId="{FC7A7FED-48F6-4005-8B42-C5AA8141735B}" srcOrd="0" destOrd="0" parTransId="{6529BA54-6372-45B6-B08E-9891A351822D}" sibTransId="{57139D4F-E2DA-43AE-A2D8-93D94E73845C}"/>
    <dgm:cxn modelId="{80FD939B-B2C6-4C6A-B9C2-6A4E116F6B23}" type="presOf" srcId="{B9850CFA-FE00-46EE-AF2C-E1245F183A7D}" destId="{E327B798-088C-433A-961C-DB4ED20DD055}" srcOrd="0" destOrd="0" presId="urn:microsoft.com/office/officeart/2011/layout/TabList"/>
    <dgm:cxn modelId="{1B6D2CE4-ADBE-4B47-8829-89649CB66F02}" srcId="{E6029DA9-5D3E-4344-B815-DBE78C125C00}" destId="{1552093C-DC2D-4BB3-83B7-F5725AC2BF29}" srcOrd="0" destOrd="0" parTransId="{D6233436-3397-49B6-BE44-04D19892B057}" sibTransId="{E33E9B56-7BE2-4C8F-8A7E-48C32F0B70C5}"/>
    <dgm:cxn modelId="{66E53964-FE59-4CD2-AFA2-574449730694}" type="presOf" srcId="{54E9C80A-6FE8-4C2F-875B-C5195A704034}" destId="{86FFA317-CD5B-467E-9668-A14A5B6D9A32}" srcOrd="0" destOrd="0" presId="urn:microsoft.com/office/officeart/2011/layout/TabList"/>
    <dgm:cxn modelId="{47222CB1-1010-4D15-B743-CD426934D7C9}" type="presOf" srcId="{B270CE9E-BB55-416E-A56C-42A481579ABE}" destId="{098C504F-DD6E-4156-A896-558602E0FDA7}" srcOrd="0" destOrd="0" presId="urn:microsoft.com/office/officeart/2011/layout/TabList"/>
    <dgm:cxn modelId="{5A4ED606-B034-426C-8179-5D63B4C98B8F}" type="presOf" srcId="{FC7A7FED-48F6-4005-8B42-C5AA8141735B}" destId="{340FA800-30E2-4278-A654-E76108CDF6F4}" srcOrd="0" destOrd="0" presId="urn:microsoft.com/office/officeart/2011/layout/TabList"/>
    <dgm:cxn modelId="{83EE7919-FC66-4E29-B9F2-ADE465EC5950}" type="presOf" srcId="{1552093C-DC2D-4BB3-83B7-F5725AC2BF29}" destId="{27AB0045-F9C3-477A-9F93-000ABEB970C3}" srcOrd="0" destOrd="0" presId="urn:microsoft.com/office/officeart/2011/layout/TabList"/>
    <dgm:cxn modelId="{AAF8C685-EC60-421B-AC12-99032F1548A9}" srcId="{E6029DA9-5D3E-4344-B815-DBE78C125C00}" destId="{B9850CFA-FE00-46EE-AF2C-E1245F183A7D}" srcOrd="1" destOrd="0" parTransId="{FC45D2E8-20B7-4795-806C-94D8AE5FC276}" sibTransId="{9FD66C0D-27EC-4A5E-A582-19FC38831D60}"/>
    <dgm:cxn modelId="{41416D5F-B296-463B-A6F1-FC9B44D3DC1C}" srcId="{54E9C80A-6FE8-4C2F-875B-C5195A704034}" destId="{FA186A90-C068-4BA1-A8BB-8F49FDC0AAAB}" srcOrd="1" destOrd="0" parTransId="{61C7539C-929C-4D35-8DBC-5FF33F628352}" sibTransId="{41F1605C-50DD-4E80-8F20-65171B0AB0CE}"/>
    <dgm:cxn modelId="{A9B1112D-F330-4B0B-ADF1-4CD7567A7F2B}" srcId="{92E05D0C-0853-4DBE-8506-FFFEECE14E28}" destId="{B270CE9E-BB55-416E-A56C-42A481579ABE}" srcOrd="0" destOrd="0" parTransId="{F5AAE61C-128C-4CEC-B565-072CA6212D90}" sibTransId="{016F2CDF-A932-48D9-B258-66CB1F2BAB92}"/>
    <dgm:cxn modelId="{72235773-A703-48B9-8B5C-E35144C2F038}" type="presParOf" srcId="{86FFA317-CD5B-467E-9668-A14A5B6D9A32}" destId="{51C54156-C3ED-4861-943D-9221DDCB5DB2}" srcOrd="0" destOrd="0" presId="urn:microsoft.com/office/officeart/2011/layout/TabList"/>
    <dgm:cxn modelId="{2626B7E2-7488-475A-BE14-0DF93F811898}" type="presParOf" srcId="{51C54156-C3ED-4861-943D-9221DDCB5DB2}" destId="{098C504F-DD6E-4156-A896-558602E0FDA7}" srcOrd="0" destOrd="0" presId="urn:microsoft.com/office/officeart/2011/layout/TabList"/>
    <dgm:cxn modelId="{7E105FCF-5511-4819-8619-07E611A15617}" type="presParOf" srcId="{51C54156-C3ED-4861-943D-9221DDCB5DB2}" destId="{CBCA5C2A-1BF1-40DE-ADEF-336EBBCDE614}" srcOrd="1" destOrd="0" presId="urn:microsoft.com/office/officeart/2011/layout/TabList"/>
    <dgm:cxn modelId="{C54A7652-1326-4E5F-A4A4-008904AE9699}" type="presParOf" srcId="{51C54156-C3ED-4861-943D-9221DDCB5DB2}" destId="{B4CAE6AD-E4CD-439C-9F7D-8DFC5A9F9B44}" srcOrd="2" destOrd="0" presId="urn:microsoft.com/office/officeart/2011/layout/TabList"/>
    <dgm:cxn modelId="{9CDE7E14-B379-4EC8-9CF4-6446B83EF669}" type="presParOf" srcId="{86FFA317-CD5B-467E-9668-A14A5B6D9A32}" destId="{9AE8BF2D-7E72-4E79-B445-B2D6E53D7BBB}" srcOrd="1" destOrd="0" presId="urn:microsoft.com/office/officeart/2011/layout/TabList"/>
    <dgm:cxn modelId="{6C3654FE-B6C5-41F2-A9D0-45AAC6E677BE}" type="presParOf" srcId="{86FFA317-CD5B-467E-9668-A14A5B6D9A32}" destId="{52C0DD47-5A55-400F-9151-05C408990D76}" srcOrd="2" destOrd="0" presId="urn:microsoft.com/office/officeart/2011/layout/TabList"/>
    <dgm:cxn modelId="{E7474D13-5841-45AC-96A9-4DF535FBEC08}" type="presParOf" srcId="{86FFA317-CD5B-467E-9668-A14A5B6D9A32}" destId="{7EE5F048-F6B1-4F6F-A0CB-E6CCDE62891C}" srcOrd="3" destOrd="0" presId="urn:microsoft.com/office/officeart/2011/layout/TabList"/>
    <dgm:cxn modelId="{39BB93B3-36E8-4463-A259-408167723814}" type="presParOf" srcId="{7EE5F048-F6B1-4F6F-A0CB-E6CCDE62891C}" destId="{340FA800-30E2-4278-A654-E76108CDF6F4}" srcOrd="0" destOrd="0" presId="urn:microsoft.com/office/officeart/2011/layout/TabList"/>
    <dgm:cxn modelId="{C5B9C71A-115D-4F06-A993-ACF130A0C1AA}" type="presParOf" srcId="{7EE5F048-F6B1-4F6F-A0CB-E6CCDE62891C}" destId="{2B0CBAF7-DDA4-423D-B90D-99123E013045}" srcOrd="1" destOrd="0" presId="urn:microsoft.com/office/officeart/2011/layout/TabList"/>
    <dgm:cxn modelId="{5AB03746-F766-41C4-A88C-787DB2E69432}" type="presParOf" srcId="{7EE5F048-F6B1-4F6F-A0CB-E6CCDE62891C}" destId="{B6931630-30B2-4C75-9E91-9D472F7E00CB}" srcOrd="2" destOrd="0" presId="urn:microsoft.com/office/officeart/2011/layout/TabList"/>
    <dgm:cxn modelId="{45E5731A-A66D-4FF8-857C-86E274A022CB}" type="presParOf" srcId="{86FFA317-CD5B-467E-9668-A14A5B6D9A32}" destId="{578364C0-DD44-475A-9631-353E700FC680}" srcOrd="4" destOrd="0" presId="urn:microsoft.com/office/officeart/2011/layout/TabList"/>
    <dgm:cxn modelId="{9C3A4882-BA82-4534-977C-E56FCADD7530}" type="presParOf" srcId="{86FFA317-CD5B-467E-9668-A14A5B6D9A32}" destId="{4AC0F7AF-2D34-476E-A382-0475A7E020CE}" srcOrd="5" destOrd="0" presId="urn:microsoft.com/office/officeart/2011/layout/TabList"/>
    <dgm:cxn modelId="{78DC8921-E583-4E2C-9724-67E61E2DE2BD}" type="presParOf" srcId="{86FFA317-CD5B-467E-9668-A14A5B6D9A32}" destId="{AF55AF03-6E80-4E44-AE22-561579E46367}" srcOrd="6" destOrd="0" presId="urn:microsoft.com/office/officeart/2011/layout/TabList"/>
    <dgm:cxn modelId="{C69F5AE1-C405-40C2-B69C-0FD116748004}" type="presParOf" srcId="{AF55AF03-6E80-4E44-AE22-561579E46367}" destId="{27AB0045-F9C3-477A-9F93-000ABEB970C3}" srcOrd="0" destOrd="0" presId="urn:microsoft.com/office/officeart/2011/layout/TabList"/>
    <dgm:cxn modelId="{BFC50C4D-9D4D-407F-8EA2-F6381199A331}" type="presParOf" srcId="{AF55AF03-6E80-4E44-AE22-561579E46367}" destId="{77A54C4E-BAAB-40A5-9B52-D8275337DD5A}" srcOrd="1" destOrd="0" presId="urn:microsoft.com/office/officeart/2011/layout/TabList"/>
    <dgm:cxn modelId="{2584B385-3E90-443F-9E8D-73E08795F37A}" type="presParOf" srcId="{AF55AF03-6E80-4E44-AE22-561579E46367}" destId="{16595887-F3ED-4308-8330-77FD80883B71}" srcOrd="2" destOrd="0" presId="urn:microsoft.com/office/officeart/2011/layout/TabList"/>
    <dgm:cxn modelId="{1902F349-C404-4FB3-B1E6-4CE700CDFCE6}" type="presParOf" srcId="{86FFA317-CD5B-467E-9668-A14A5B6D9A32}" destId="{E327B798-088C-433A-961C-DB4ED20DD055}" srcOrd="7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EF2EC0E-C7C2-4A6F-B6D8-5EBDECF96075}" type="doc">
      <dgm:prSet loTypeId="urn:diagrams.loki3.com/TabbedArc+Icon" loCatId="officeonline" qsTypeId="urn:microsoft.com/office/officeart/2005/8/quickstyle/3d7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5A9FFE5-0B3D-40B2-AEEA-3BA5775FAE56}">
      <dgm:prSet phldrT="[Текст]" custT="1"/>
      <dgm:spPr>
        <a:gradFill flip="none" rotWithShape="0">
          <a:gsLst>
            <a:gs pos="0">
              <a:schemeClr val="accent5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5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002060"/>
          </a:solidFill>
        </a:ln>
      </dgm:spPr>
      <dgm:t>
        <a:bodyPr/>
        <a:lstStyle/>
        <a:p>
          <a:pPr>
            <a:lnSpc>
              <a:spcPct val="100000"/>
            </a:lnSpc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Внимательность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8C817D2-B5F7-4F8D-891D-E1A780D82A39}" type="parTrans" cxnId="{4D3FE0E9-7EDF-41FB-9EA1-0A75A8C8EB0C}">
      <dgm:prSet/>
      <dgm:spPr/>
      <dgm:t>
        <a:bodyPr/>
        <a:lstStyle/>
        <a:p>
          <a:endParaRPr lang="ru-RU"/>
        </a:p>
      </dgm:t>
    </dgm:pt>
    <dgm:pt modelId="{7F7BD72D-CB7A-45C7-804B-DF1F299F742C}" type="sibTrans" cxnId="{4D3FE0E9-7EDF-41FB-9EA1-0A75A8C8EB0C}">
      <dgm:prSet/>
      <dgm:spPr/>
      <dgm:t>
        <a:bodyPr/>
        <a:lstStyle/>
        <a:p>
          <a:endParaRPr lang="ru-RU"/>
        </a:p>
      </dgm:t>
    </dgm:pt>
    <dgm:pt modelId="{126D369B-4D7C-4F5F-8382-95F0A8009E01}">
      <dgm:prSet phldrT="[Текст]" custT="1"/>
      <dgm:spPr>
        <a:gradFill flip="none" rotWithShape="0">
          <a:gsLst>
            <a:gs pos="0">
              <a:schemeClr val="accent5">
                <a:hueOff val="-5553231"/>
                <a:satOff val="5441"/>
                <a:lumOff val="-6274"/>
                <a:tint val="66000"/>
                <a:satMod val="160000"/>
              </a:schemeClr>
            </a:gs>
            <a:gs pos="50000">
              <a:schemeClr val="accent5">
                <a:hueOff val="-5553231"/>
                <a:satOff val="5441"/>
                <a:lumOff val="-6274"/>
                <a:tint val="44500"/>
                <a:satMod val="160000"/>
              </a:schemeClr>
            </a:gs>
            <a:gs pos="100000">
              <a:schemeClr val="accent5">
                <a:hueOff val="-5553231"/>
                <a:satOff val="5441"/>
                <a:lumOff val="-6274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002060"/>
          </a:solidFill>
        </a:ln>
      </dgm:spPr>
      <dgm:t>
        <a:bodyPr/>
        <a:lstStyle/>
        <a:p>
          <a:pPr>
            <a:lnSpc>
              <a:spcPct val="100000"/>
            </a:lnSpc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Мобильность 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6B799EE5-ADD8-4D55-8E12-3A13C7F5D82D}" type="parTrans" cxnId="{27ED8773-A5C1-4745-8E52-CFEE22234C21}">
      <dgm:prSet/>
      <dgm:spPr/>
      <dgm:t>
        <a:bodyPr/>
        <a:lstStyle/>
        <a:p>
          <a:endParaRPr lang="ru-RU"/>
        </a:p>
      </dgm:t>
    </dgm:pt>
    <dgm:pt modelId="{57A6AD11-1159-4876-8974-098464C87FA3}" type="sibTrans" cxnId="{27ED8773-A5C1-4745-8E52-CFEE22234C21}">
      <dgm:prSet/>
      <dgm:spPr/>
      <dgm:t>
        <a:bodyPr/>
        <a:lstStyle/>
        <a:p>
          <a:endParaRPr lang="ru-RU"/>
        </a:p>
      </dgm:t>
    </dgm:pt>
    <dgm:pt modelId="{5031A495-62B4-4323-AF95-1900BC63EBAB}">
      <dgm:prSet phldrT="[Текст]" custT="1"/>
      <dgm:spPr>
        <a:gradFill flip="none" rotWithShape="0">
          <a:gsLst>
            <a:gs pos="0">
              <a:schemeClr val="accent5">
                <a:hueOff val="-11106463"/>
                <a:satOff val="10882"/>
                <a:lumOff val="-12549"/>
                <a:tint val="66000"/>
                <a:satMod val="160000"/>
              </a:schemeClr>
            </a:gs>
            <a:gs pos="50000">
              <a:schemeClr val="accent5">
                <a:hueOff val="-11106463"/>
                <a:satOff val="10882"/>
                <a:lumOff val="-12549"/>
                <a:tint val="44500"/>
                <a:satMod val="160000"/>
              </a:schemeClr>
            </a:gs>
            <a:gs pos="100000">
              <a:schemeClr val="accent5">
                <a:hueOff val="-11106463"/>
                <a:satOff val="10882"/>
                <a:lumOff val="-12549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002060"/>
          </a:solidFill>
        </a:ln>
      </dgm:spPr>
      <dgm:t>
        <a:bodyPr/>
        <a:lstStyle/>
        <a:p>
          <a:pPr>
            <a:lnSpc>
              <a:spcPct val="100000"/>
            </a:lnSpc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Железные нервы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754E0562-DCAC-4644-B75F-9BC2D108E468}" type="parTrans" cxnId="{AC0289C7-7CBB-421D-B25D-B1830FE2450A}">
      <dgm:prSet/>
      <dgm:spPr/>
      <dgm:t>
        <a:bodyPr/>
        <a:lstStyle/>
        <a:p>
          <a:endParaRPr lang="ru-RU"/>
        </a:p>
      </dgm:t>
    </dgm:pt>
    <dgm:pt modelId="{4C3046D4-B642-4ED0-862D-ECEBA73B9430}" type="sibTrans" cxnId="{AC0289C7-7CBB-421D-B25D-B1830FE2450A}">
      <dgm:prSet/>
      <dgm:spPr/>
      <dgm:t>
        <a:bodyPr/>
        <a:lstStyle/>
        <a:p>
          <a:endParaRPr lang="ru-RU"/>
        </a:p>
      </dgm:t>
    </dgm:pt>
    <dgm:pt modelId="{AE0F8974-9D70-466A-B927-0CFE8EE06A14}">
      <dgm:prSet custT="1"/>
      <dgm:spPr>
        <a:gradFill flip="none" rotWithShape="0">
          <a:gsLst>
            <a:gs pos="0">
              <a:schemeClr val="accent5">
                <a:hueOff val="-16659694"/>
                <a:satOff val="16323"/>
                <a:lumOff val="-18823"/>
                <a:tint val="66000"/>
                <a:satMod val="160000"/>
              </a:schemeClr>
            </a:gs>
            <a:gs pos="50000">
              <a:schemeClr val="accent5">
                <a:hueOff val="-16659694"/>
                <a:satOff val="16323"/>
                <a:lumOff val="-18823"/>
                <a:tint val="44500"/>
                <a:satMod val="160000"/>
              </a:schemeClr>
            </a:gs>
            <a:gs pos="100000">
              <a:schemeClr val="accent5">
                <a:hueOff val="-16659694"/>
                <a:satOff val="16323"/>
                <a:lumOff val="-18823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002060"/>
          </a:solidFill>
        </a:ln>
      </dgm:spPr>
      <dgm:t>
        <a:bodyPr/>
        <a:lstStyle/>
        <a:p>
          <a:pPr>
            <a:lnSpc>
              <a:spcPct val="100000"/>
            </a:lnSpc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Ответственность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6607F06-7D3F-4754-9F31-737D63D664C5}" type="parTrans" cxnId="{733E7634-E83A-4518-B838-F00DB508A017}">
      <dgm:prSet/>
      <dgm:spPr/>
      <dgm:t>
        <a:bodyPr/>
        <a:lstStyle/>
        <a:p>
          <a:endParaRPr lang="ru-RU"/>
        </a:p>
      </dgm:t>
    </dgm:pt>
    <dgm:pt modelId="{08D40E74-B34A-40A0-86B9-3DE4637A0659}" type="sibTrans" cxnId="{733E7634-E83A-4518-B838-F00DB508A017}">
      <dgm:prSet/>
      <dgm:spPr/>
      <dgm:t>
        <a:bodyPr/>
        <a:lstStyle/>
        <a:p>
          <a:endParaRPr lang="ru-RU"/>
        </a:p>
      </dgm:t>
    </dgm:pt>
    <dgm:pt modelId="{3E717ABB-0FE0-49BB-99DC-E749CECA396D}" type="pres">
      <dgm:prSet presAssocID="{FEF2EC0E-C7C2-4A6F-B6D8-5EBDECF9607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02E7E4-7B9C-48FA-8015-60AF9F46F399}" type="pres">
      <dgm:prSet presAssocID="{15A9FFE5-0B3D-40B2-AEEA-3BA5775FAE56}" presName="twoplus" presStyleLbl="node1" presStyleIdx="0" presStyleCnt="4" custAng="2859137" custScaleX="115037" custScaleY="67976" custRadScaleRad="116999" custRadScaleInc="54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DA50BB-C66D-4F0A-AFDD-446D466EE6F8}" type="pres">
      <dgm:prSet presAssocID="{126D369B-4D7C-4F5F-8382-95F0A8009E01}" presName="twoplus" presStyleLbl="node1" presStyleIdx="1" presStyleCnt="4" custAng="947724" custScaleX="115101" custScaleY="73331" custRadScaleRad="103011" custRadScaleInc="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BAD445-CC87-4CC4-955E-8AE573FBE35B}" type="pres">
      <dgm:prSet presAssocID="{5031A495-62B4-4323-AF95-1900BC63EBAB}" presName="twoplus" presStyleLbl="node1" presStyleIdx="2" presStyleCnt="4" custAng="20550642" custScaleX="120490" custScaleY="71698" custRadScaleRad="104564" custRadScaleInc="3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C0B645-5DBC-4040-9D0D-BB2E4B35D702}" type="pres">
      <dgm:prSet presAssocID="{AE0F8974-9D70-466A-B927-0CFE8EE06A14}" presName="twoplus" presStyleLbl="node1" presStyleIdx="3" presStyleCnt="4" custAng="18629743" custScaleX="114811" custScaleY="71547" custRadScaleRad="125859" custRadScaleInc="-45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C7560D-587D-465F-A48B-2085ABDDE768}" type="presOf" srcId="{15A9FFE5-0B3D-40B2-AEEA-3BA5775FAE56}" destId="{CA02E7E4-7B9C-48FA-8015-60AF9F46F399}" srcOrd="0" destOrd="0" presId="urn:diagrams.loki3.com/TabbedArc+Icon"/>
    <dgm:cxn modelId="{A08FBA02-65AA-4E90-8AE4-7A97FEC30376}" type="presOf" srcId="{126D369B-4D7C-4F5F-8382-95F0A8009E01}" destId="{22DA50BB-C66D-4F0A-AFDD-446D466EE6F8}" srcOrd="0" destOrd="0" presId="urn:diagrams.loki3.com/TabbedArc+Icon"/>
    <dgm:cxn modelId="{27ED8773-A5C1-4745-8E52-CFEE22234C21}" srcId="{FEF2EC0E-C7C2-4A6F-B6D8-5EBDECF96075}" destId="{126D369B-4D7C-4F5F-8382-95F0A8009E01}" srcOrd="1" destOrd="0" parTransId="{6B799EE5-ADD8-4D55-8E12-3A13C7F5D82D}" sibTransId="{57A6AD11-1159-4876-8974-098464C87FA3}"/>
    <dgm:cxn modelId="{1DD3E459-703B-459E-9C2D-5EA23FE2E4D5}" type="presOf" srcId="{AE0F8974-9D70-466A-B927-0CFE8EE06A14}" destId="{80C0B645-5DBC-4040-9D0D-BB2E4B35D702}" srcOrd="0" destOrd="0" presId="urn:diagrams.loki3.com/TabbedArc+Icon"/>
    <dgm:cxn modelId="{AC0289C7-7CBB-421D-B25D-B1830FE2450A}" srcId="{FEF2EC0E-C7C2-4A6F-B6D8-5EBDECF96075}" destId="{5031A495-62B4-4323-AF95-1900BC63EBAB}" srcOrd="2" destOrd="0" parTransId="{754E0562-DCAC-4644-B75F-9BC2D108E468}" sibTransId="{4C3046D4-B642-4ED0-862D-ECEBA73B9430}"/>
    <dgm:cxn modelId="{4D3FE0E9-7EDF-41FB-9EA1-0A75A8C8EB0C}" srcId="{FEF2EC0E-C7C2-4A6F-B6D8-5EBDECF96075}" destId="{15A9FFE5-0B3D-40B2-AEEA-3BA5775FAE56}" srcOrd="0" destOrd="0" parTransId="{F8C817D2-B5F7-4F8D-891D-E1A780D82A39}" sibTransId="{7F7BD72D-CB7A-45C7-804B-DF1F299F742C}"/>
    <dgm:cxn modelId="{733E7634-E83A-4518-B838-F00DB508A017}" srcId="{FEF2EC0E-C7C2-4A6F-B6D8-5EBDECF96075}" destId="{AE0F8974-9D70-466A-B927-0CFE8EE06A14}" srcOrd="3" destOrd="0" parTransId="{F6607F06-7D3F-4754-9F31-737D63D664C5}" sibTransId="{08D40E74-B34A-40A0-86B9-3DE4637A0659}"/>
    <dgm:cxn modelId="{A4D28587-3E34-4630-81D6-FAA2D06A4715}" type="presOf" srcId="{FEF2EC0E-C7C2-4A6F-B6D8-5EBDECF96075}" destId="{3E717ABB-0FE0-49BB-99DC-E749CECA396D}" srcOrd="0" destOrd="0" presId="urn:diagrams.loki3.com/TabbedArc+Icon"/>
    <dgm:cxn modelId="{4410F59F-1CF6-4157-9456-35CBB493368B}" type="presOf" srcId="{5031A495-62B4-4323-AF95-1900BC63EBAB}" destId="{B9BAD445-CC87-4CC4-955E-8AE573FBE35B}" srcOrd="0" destOrd="0" presId="urn:diagrams.loki3.com/TabbedArc+Icon"/>
    <dgm:cxn modelId="{FBFBD12A-2A7A-4BB3-A013-55F589CA9EA3}" type="presParOf" srcId="{3E717ABB-0FE0-49BB-99DC-E749CECA396D}" destId="{CA02E7E4-7B9C-48FA-8015-60AF9F46F399}" srcOrd="0" destOrd="0" presId="urn:diagrams.loki3.com/TabbedArc+Icon"/>
    <dgm:cxn modelId="{534A60C9-646A-46A5-AB43-30DE59F2F86D}" type="presParOf" srcId="{3E717ABB-0FE0-49BB-99DC-E749CECA396D}" destId="{22DA50BB-C66D-4F0A-AFDD-446D466EE6F8}" srcOrd="1" destOrd="0" presId="urn:diagrams.loki3.com/TabbedArc+Icon"/>
    <dgm:cxn modelId="{F96217B8-3FCD-4C2E-A916-83504B740C43}" type="presParOf" srcId="{3E717ABB-0FE0-49BB-99DC-E749CECA396D}" destId="{B9BAD445-CC87-4CC4-955E-8AE573FBE35B}" srcOrd="2" destOrd="0" presId="urn:diagrams.loki3.com/TabbedArc+Icon"/>
    <dgm:cxn modelId="{CCF97F0E-80EA-452C-B091-D8AECE398336}" type="presParOf" srcId="{3E717ABB-0FE0-49BB-99DC-E749CECA396D}" destId="{80C0B645-5DBC-4040-9D0D-BB2E4B35D702}" srcOrd="3" destOrd="0" presId="urn:diagrams.loki3.com/TabbedArc+Icon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7BE4F77-6D6C-4668-9F30-341330E11A79}" type="doc">
      <dgm:prSet loTypeId="urn:microsoft.com/office/officeart/2005/8/layout/list1" loCatId="list" qsTypeId="urn:microsoft.com/office/officeart/2005/8/quickstyle/3d6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B1C2AB9D-EE94-415C-AFBF-9951CDD45760}">
      <dgm:prSet phldrT="[Текст]" custT="1"/>
      <dgm:spPr>
        <a:ln w="12700">
          <a:solidFill>
            <a:schemeClr val="accent3">
              <a:lumMod val="50000"/>
            </a:schemeClr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>
              <a:effectLst/>
              <a:latin typeface="Times New Roman" pitchFamily="18" charset="0"/>
              <a:cs typeface="Times New Roman" pitchFamily="18" charset="0"/>
            </a:rPr>
            <a:t>Приходится выезжать на места происшествия по 10 -15 раз за день. </a:t>
          </a:r>
        </a:p>
        <a:p>
          <a:pPr marL="0" marR="0" indent="0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>
              <a:effectLst/>
              <a:latin typeface="Times New Roman" pitchFamily="18" charset="0"/>
              <a:cs typeface="Times New Roman" pitchFamily="18" charset="0"/>
            </a:rPr>
            <a:t>Потом в лаборатории работать два-три часа, если след хорошо читаемый. </a:t>
          </a:r>
          <a:endParaRPr lang="ru-RU" b="1" dirty="0">
            <a:effectLst/>
          </a:endParaRPr>
        </a:p>
      </dgm:t>
    </dgm:pt>
    <dgm:pt modelId="{D78788A3-7A7E-44FC-8C10-1BF4B929526A}" type="parTrans" cxnId="{A98ADB63-6875-47BE-8EC7-35E8DAA12909}">
      <dgm:prSet/>
      <dgm:spPr/>
      <dgm:t>
        <a:bodyPr/>
        <a:lstStyle/>
        <a:p>
          <a:endParaRPr lang="ru-RU"/>
        </a:p>
      </dgm:t>
    </dgm:pt>
    <dgm:pt modelId="{FE02E857-A70C-4D64-9EF0-3EE5000D9282}" type="sibTrans" cxnId="{A98ADB63-6875-47BE-8EC7-35E8DAA12909}">
      <dgm:prSet/>
      <dgm:spPr/>
      <dgm:t>
        <a:bodyPr/>
        <a:lstStyle/>
        <a:p>
          <a:endParaRPr lang="ru-RU"/>
        </a:p>
      </dgm:t>
    </dgm:pt>
    <dgm:pt modelId="{FF0C5226-B0A6-4983-A109-24E63780A94B}">
      <dgm:prSet phldrT="[Текст]" custT="1"/>
      <dgm:spPr>
        <a:ln w="12700">
          <a:solidFill>
            <a:schemeClr val="accent3">
              <a:lumMod val="50000"/>
            </a:schemeClr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Приходится рассматривать отпечатки десятки раз различными способами</a:t>
          </a:r>
        </a:p>
        <a:p>
          <a:pPr marL="0" marR="0" indent="0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и в лупу, и через микроскоп, и переснимать их на фото. </a:t>
          </a:r>
          <a:endParaRPr lang="ru-RU" sz="1600" b="1" dirty="0"/>
        </a:p>
      </dgm:t>
    </dgm:pt>
    <dgm:pt modelId="{65F78E9C-E375-424E-B0F3-1E0643CEB9DC}" type="parTrans" cxnId="{6DC0B269-3082-4920-B3F2-270004F6FD6A}">
      <dgm:prSet/>
      <dgm:spPr/>
      <dgm:t>
        <a:bodyPr/>
        <a:lstStyle/>
        <a:p>
          <a:endParaRPr lang="ru-RU"/>
        </a:p>
      </dgm:t>
    </dgm:pt>
    <dgm:pt modelId="{3443EBD1-E5ED-4E64-A9AF-2DE28869C905}" type="sibTrans" cxnId="{6DC0B269-3082-4920-B3F2-270004F6FD6A}">
      <dgm:prSet/>
      <dgm:spPr/>
      <dgm:t>
        <a:bodyPr/>
        <a:lstStyle/>
        <a:p>
          <a:endParaRPr lang="ru-RU"/>
        </a:p>
      </dgm:t>
    </dgm:pt>
    <dgm:pt modelId="{C933A39F-8852-42C9-A737-0D2EC4E27CB4}" type="pres">
      <dgm:prSet presAssocID="{47BE4F77-6D6C-4668-9F30-341330E11A7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E4F2FDE-4C74-4503-911D-A3FA528C5CBB}" type="pres">
      <dgm:prSet presAssocID="{B1C2AB9D-EE94-415C-AFBF-9951CDD45760}" presName="parentLin" presStyleCnt="0"/>
      <dgm:spPr/>
    </dgm:pt>
    <dgm:pt modelId="{4DF78B5F-F31B-465A-8E58-390AF05A176E}" type="pres">
      <dgm:prSet presAssocID="{B1C2AB9D-EE94-415C-AFBF-9951CDD45760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7AB2C01A-1925-47A6-8C1D-1841D294909C}" type="pres">
      <dgm:prSet presAssocID="{B1C2AB9D-EE94-415C-AFBF-9951CDD45760}" presName="parentText" presStyleLbl="node1" presStyleIdx="0" presStyleCnt="2" custScaleX="121961" custLinFactNeighborX="10026" custLinFactNeighborY="207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1D4621-F01E-46DF-BF90-26FE2B62327E}" type="pres">
      <dgm:prSet presAssocID="{B1C2AB9D-EE94-415C-AFBF-9951CDD45760}" presName="negativeSpace" presStyleCnt="0"/>
      <dgm:spPr/>
    </dgm:pt>
    <dgm:pt modelId="{8A2A3752-7D2B-487F-9507-66515C42E4AD}" type="pres">
      <dgm:prSet presAssocID="{B1C2AB9D-EE94-415C-AFBF-9951CDD45760}" presName="childText" presStyleLbl="conFgAcc1" presStyleIdx="0" presStyleCnt="2" custScaleY="103676">
        <dgm:presLayoutVars>
          <dgm:bulletEnabled val="1"/>
        </dgm:presLayoutVars>
      </dgm:prSet>
      <dgm:spPr>
        <a:ln w="19050">
          <a:solidFill>
            <a:schemeClr val="accent3">
              <a:lumMod val="50000"/>
            </a:schemeClr>
          </a:solidFill>
        </a:ln>
      </dgm:spPr>
    </dgm:pt>
    <dgm:pt modelId="{FA299060-B8EC-4EEF-BD28-63319C3FF57A}" type="pres">
      <dgm:prSet presAssocID="{FE02E857-A70C-4D64-9EF0-3EE5000D9282}" presName="spaceBetweenRectangles" presStyleCnt="0"/>
      <dgm:spPr/>
    </dgm:pt>
    <dgm:pt modelId="{98C0E6A2-E0A5-436D-8FD9-4DE799E88705}" type="pres">
      <dgm:prSet presAssocID="{FF0C5226-B0A6-4983-A109-24E63780A94B}" presName="parentLin" presStyleCnt="0"/>
      <dgm:spPr/>
    </dgm:pt>
    <dgm:pt modelId="{6C882D53-7CA3-48E1-B5A3-D2B065D786E1}" type="pres">
      <dgm:prSet presAssocID="{FF0C5226-B0A6-4983-A109-24E63780A94B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854BD5D3-2472-4342-902C-005DF9597FB6}" type="pres">
      <dgm:prSet presAssocID="{FF0C5226-B0A6-4983-A109-24E63780A94B}" presName="parentText" presStyleLbl="node1" presStyleIdx="1" presStyleCnt="2" custScaleX="121961" custLinFactNeighborX="10026" custLinFactNeighborY="155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52696B-B7A0-4D93-80BF-77D12D0157A8}" type="pres">
      <dgm:prSet presAssocID="{FF0C5226-B0A6-4983-A109-24E63780A94B}" presName="negativeSpace" presStyleCnt="0"/>
      <dgm:spPr/>
    </dgm:pt>
    <dgm:pt modelId="{B121EA01-CDB7-4201-B052-9B2E0350342B}" type="pres">
      <dgm:prSet presAssocID="{FF0C5226-B0A6-4983-A109-24E63780A94B}" presName="childText" presStyleLbl="conFgAcc1" presStyleIdx="1" presStyleCnt="2" custScaleY="98544">
        <dgm:presLayoutVars>
          <dgm:bulletEnabled val="1"/>
        </dgm:presLayoutVars>
      </dgm:prSet>
      <dgm:spPr>
        <a:ln w="19050">
          <a:solidFill>
            <a:schemeClr val="accent3">
              <a:lumMod val="50000"/>
            </a:schemeClr>
          </a:solidFill>
        </a:ln>
      </dgm:spPr>
    </dgm:pt>
  </dgm:ptLst>
  <dgm:cxnLst>
    <dgm:cxn modelId="{DA5FFB06-41D3-4A8B-84C6-A6E3C77818D1}" type="presOf" srcId="{FF0C5226-B0A6-4983-A109-24E63780A94B}" destId="{6C882D53-7CA3-48E1-B5A3-D2B065D786E1}" srcOrd="0" destOrd="0" presId="urn:microsoft.com/office/officeart/2005/8/layout/list1"/>
    <dgm:cxn modelId="{89F3344F-BBF8-4176-8D80-BD63D7B7EDD3}" type="presOf" srcId="{B1C2AB9D-EE94-415C-AFBF-9951CDD45760}" destId="{7AB2C01A-1925-47A6-8C1D-1841D294909C}" srcOrd="1" destOrd="0" presId="urn:microsoft.com/office/officeart/2005/8/layout/list1"/>
    <dgm:cxn modelId="{A98ADB63-6875-47BE-8EC7-35E8DAA12909}" srcId="{47BE4F77-6D6C-4668-9F30-341330E11A79}" destId="{B1C2AB9D-EE94-415C-AFBF-9951CDD45760}" srcOrd="0" destOrd="0" parTransId="{D78788A3-7A7E-44FC-8C10-1BF4B929526A}" sibTransId="{FE02E857-A70C-4D64-9EF0-3EE5000D9282}"/>
    <dgm:cxn modelId="{A2E1E114-D0B6-4740-B50D-0086C7BE794A}" type="presOf" srcId="{FF0C5226-B0A6-4983-A109-24E63780A94B}" destId="{854BD5D3-2472-4342-902C-005DF9597FB6}" srcOrd="1" destOrd="0" presId="urn:microsoft.com/office/officeart/2005/8/layout/list1"/>
    <dgm:cxn modelId="{5DF5934C-3814-4538-BF29-811F8EE156F6}" type="presOf" srcId="{B1C2AB9D-EE94-415C-AFBF-9951CDD45760}" destId="{4DF78B5F-F31B-465A-8E58-390AF05A176E}" srcOrd="0" destOrd="0" presId="urn:microsoft.com/office/officeart/2005/8/layout/list1"/>
    <dgm:cxn modelId="{6CF39C1F-39F2-49B2-A780-0CDD569F0C03}" type="presOf" srcId="{47BE4F77-6D6C-4668-9F30-341330E11A79}" destId="{C933A39F-8852-42C9-A737-0D2EC4E27CB4}" srcOrd="0" destOrd="0" presId="urn:microsoft.com/office/officeart/2005/8/layout/list1"/>
    <dgm:cxn modelId="{6DC0B269-3082-4920-B3F2-270004F6FD6A}" srcId="{47BE4F77-6D6C-4668-9F30-341330E11A79}" destId="{FF0C5226-B0A6-4983-A109-24E63780A94B}" srcOrd="1" destOrd="0" parTransId="{65F78E9C-E375-424E-B0F3-1E0643CEB9DC}" sibTransId="{3443EBD1-E5ED-4E64-A9AF-2DE28869C905}"/>
    <dgm:cxn modelId="{4A4BCFB4-3528-466A-949C-21ADCD9B699F}" type="presParOf" srcId="{C933A39F-8852-42C9-A737-0D2EC4E27CB4}" destId="{EE4F2FDE-4C74-4503-911D-A3FA528C5CBB}" srcOrd="0" destOrd="0" presId="urn:microsoft.com/office/officeart/2005/8/layout/list1"/>
    <dgm:cxn modelId="{31707DDA-AD2D-4768-B5F0-FA287D5E1C59}" type="presParOf" srcId="{EE4F2FDE-4C74-4503-911D-A3FA528C5CBB}" destId="{4DF78B5F-F31B-465A-8E58-390AF05A176E}" srcOrd="0" destOrd="0" presId="urn:microsoft.com/office/officeart/2005/8/layout/list1"/>
    <dgm:cxn modelId="{33E1F8F7-AAD6-449E-BC9A-B350DC6EEBD6}" type="presParOf" srcId="{EE4F2FDE-4C74-4503-911D-A3FA528C5CBB}" destId="{7AB2C01A-1925-47A6-8C1D-1841D294909C}" srcOrd="1" destOrd="0" presId="urn:microsoft.com/office/officeart/2005/8/layout/list1"/>
    <dgm:cxn modelId="{8867F8A6-B047-42D0-B167-B8140603918B}" type="presParOf" srcId="{C933A39F-8852-42C9-A737-0D2EC4E27CB4}" destId="{4F1D4621-F01E-46DF-BF90-26FE2B62327E}" srcOrd="1" destOrd="0" presId="urn:microsoft.com/office/officeart/2005/8/layout/list1"/>
    <dgm:cxn modelId="{CD26989C-B43A-4E06-9BAB-7667D204A3ED}" type="presParOf" srcId="{C933A39F-8852-42C9-A737-0D2EC4E27CB4}" destId="{8A2A3752-7D2B-487F-9507-66515C42E4AD}" srcOrd="2" destOrd="0" presId="urn:microsoft.com/office/officeart/2005/8/layout/list1"/>
    <dgm:cxn modelId="{95C5F756-5BB1-40FD-8ECF-C0E0AF1325CE}" type="presParOf" srcId="{C933A39F-8852-42C9-A737-0D2EC4E27CB4}" destId="{FA299060-B8EC-4EEF-BD28-63319C3FF57A}" srcOrd="3" destOrd="0" presId="urn:microsoft.com/office/officeart/2005/8/layout/list1"/>
    <dgm:cxn modelId="{7DFA4910-7E7C-44F6-9F6E-210DE880255A}" type="presParOf" srcId="{C933A39F-8852-42C9-A737-0D2EC4E27CB4}" destId="{98C0E6A2-E0A5-436D-8FD9-4DE799E88705}" srcOrd="4" destOrd="0" presId="urn:microsoft.com/office/officeart/2005/8/layout/list1"/>
    <dgm:cxn modelId="{F9497271-A867-412F-B041-105ADFAD9B6B}" type="presParOf" srcId="{98C0E6A2-E0A5-436D-8FD9-4DE799E88705}" destId="{6C882D53-7CA3-48E1-B5A3-D2B065D786E1}" srcOrd="0" destOrd="0" presId="urn:microsoft.com/office/officeart/2005/8/layout/list1"/>
    <dgm:cxn modelId="{0FA523C0-2F10-462E-8A4D-46570B270BA7}" type="presParOf" srcId="{98C0E6A2-E0A5-436D-8FD9-4DE799E88705}" destId="{854BD5D3-2472-4342-902C-005DF9597FB6}" srcOrd="1" destOrd="0" presId="urn:microsoft.com/office/officeart/2005/8/layout/list1"/>
    <dgm:cxn modelId="{9104846A-721F-4F49-BE57-6336A2E800D9}" type="presParOf" srcId="{C933A39F-8852-42C9-A737-0D2EC4E27CB4}" destId="{8852696B-B7A0-4D93-80BF-77D12D0157A8}" srcOrd="5" destOrd="0" presId="urn:microsoft.com/office/officeart/2005/8/layout/list1"/>
    <dgm:cxn modelId="{24F7B32E-A95E-4C40-BB80-7EB023A1F9AC}" type="presParOf" srcId="{C933A39F-8852-42C9-A737-0D2EC4E27CB4}" destId="{B121EA01-CDB7-4201-B052-9B2E0350342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A2D1FB6-29C3-46C2-81E4-915EE4F5D8F2}" type="doc">
      <dgm:prSet loTypeId="urn:microsoft.com/office/officeart/2005/8/layout/funnel1" loCatId="process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38EBF56E-CA74-48C3-8C37-B96FD9A7A9C7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Структуры МВД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93CAF671-B51C-41C0-9488-A45A3D7C13B7}" type="parTrans" cxnId="{5D8E56B4-C001-486A-853D-F12729D51BB9}">
      <dgm:prSet/>
      <dgm:spPr/>
      <dgm:t>
        <a:bodyPr/>
        <a:lstStyle/>
        <a:p>
          <a:endParaRPr lang="ru-RU"/>
        </a:p>
      </dgm:t>
    </dgm:pt>
    <dgm:pt modelId="{39BB821D-509C-44A7-95A8-92916DF23EA7}" type="sibTrans" cxnId="{5D8E56B4-C001-486A-853D-F12729D51BB9}">
      <dgm:prSet/>
      <dgm:spPr/>
      <dgm:t>
        <a:bodyPr/>
        <a:lstStyle/>
        <a:p>
          <a:endParaRPr lang="ru-RU"/>
        </a:p>
      </dgm:t>
    </dgm:pt>
    <dgm:pt modelId="{1EDD8FC9-FE80-4065-8F4C-7700A9CE7C73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Правоохранительные органы</a:t>
          </a:r>
        </a:p>
      </dgm:t>
    </dgm:pt>
    <dgm:pt modelId="{3B6E5BB0-94E2-4310-82C6-18764E58CF32}" type="parTrans" cxnId="{8F49B1A6-A28B-4265-B243-8AA232968DD6}">
      <dgm:prSet/>
      <dgm:spPr/>
      <dgm:t>
        <a:bodyPr/>
        <a:lstStyle/>
        <a:p>
          <a:endParaRPr lang="ru-RU"/>
        </a:p>
      </dgm:t>
    </dgm:pt>
    <dgm:pt modelId="{30FB80FF-7BC1-4CBB-A6B3-D0F048ECFCC3}" type="sibTrans" cxnId="{8F49B1A6-A28B-4265-B243-8AA232968DD6}">
      <dgm:prSet/>
      <dgm:spPr/>
      <dgm:t>
        <a:bodyPr/>
        <a:lstStyle/>
        <a:p>
          <a:endParaRPr lang="ru-RU"/>
        </a:p>
      </dgm:t>
    </dgm:pt>
    <dgm:pt modelId="{A84B527C-9993-4F23-88A6-C116B762EC1F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Частные  лаборатории</a:t>
          </a:r>
        </a:p>
      </dgm:t>
    </dgm:pt>
    <dgm:pt modelId="{4B4ED064-CD4A-4E90-A07D-34071597728F}" type="parTrans" cxnId="{13B9C8E5-2234-4D6C-B9A2-CBC471C7F0BE}">
      <dgm:prSet/>
      <dgm:spPr/>
      <dgm:t>
        <a:bodyPr/>
        <a:lstStyle/>
        <a:p>
          <a:endParaRPr lang="ru-RU"/>
        </a:p>
      </dgm:t>
    </dgm:pt>
    <dgm:pt modelId="{C5565CBA-0122-4196-AE0B-6D30781CA87B}" type="sibTrans" cxnId="{13B9C8E5-2234-4D6C-B9A2-CBC471C7F0BE}">
      <dgm:prSet/>
      <dgm:spPr/>
      <dgm:t>
        <a:bodyPr/>
        <a:lstStyle/>
        <a:p>
          <a:endParaRPr lang="ru-RU"/>
        </a:p>
      </dgm:t>
    </dgm:pt>
    <dgm:pt modelId="{E10FF31B-FF3C-48BE-BA63-01762DC751B5}">
      <dgm:prSet phldrT="[Текст]" phldr="1"/>
      <dgm:spPr/>
      <dgm:t>
        <a:bodyPr/>
        <a:lstStyle/>
        <a:p>
          <a:endParaRPr lang="ru-RU" dirty="0"/>
        </a:p>
      </dgm:t>
    </dgm:pt>
    <dgm:pt modelId="{FAA3CC67-6A48-4E0A-AEF4-33D9189CA6DA}" type="sibTrans" cxnId="{1D55F166-6427-448D-9D79-C819574FC74C}">
      <dgm:prSet/>
      <dgm:spPr/>
      <dgm:t>
        <a:bodyPr/>
        <a:lstStyle/>
        <a:p>
          <a:endParaRPr lang="ru-RU"/>
        </a:p>
      </dgm:t>
    </dgm:pt>
    <dgm:pt modelId="{0050F4FE-D9AF-49DF-8044-246CE3DF6EF2}" type="parTrans" cxnId="{1D55F166-6427-448D-9D79-C819574FC74C}">
      <dgm:prSet/>
      <dgm:spPr/>
      <dgm:t>
        <a:bodyPr/>
        <a:lstStyle/>
        <a:p>
          <a:endParaRPr lang="ru-RU"/>
        </a:p>
      </dgm:t>
    </dgm:pt>
    <dgm:pt modelId="{A14967C3-2581-47C1-83F0-5BC6F5EC87BC}" type="pres">
      <dgm:prSet presAssocID="{9A2D1FB6-29C3-46C2-81E4-915EE4F5D8F2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2F2985-61C1-48AC-9722-8F420BF44253}" type="pres">
      <dgm:prSet presAssocID="{9A2D1FB6-29C3-46C2-81E4-915EE4F5D8F2}" presName="ellipse" presStyleLbl="trBgShp" presStyleIdx="0" presStyleCnt="1" custLinFactY="100000" custLinFactNeighborX="10627" custLinFactNeighborY="126859"/>
      <dgm:spPr/>
    </dgm:pt>
    <dgm:pt modelId="{F17D6136-8973-4163-B56F-9CBEB3499EA3}" type="pres">
      <dgm:prSet presAssocID="{9A2D1FB6-29C3-46C2-81E4-915EE4F5D8F2}" presName="arrow1" presStyleLbl="fgShp" presStyleIdx="0" presStyleCnt="1" custAng="16559800" custScaleX="125983" custScaleY="134257" custLinFactX="100000" custLinFactNeighborX="151274" custLinFactNeighborY="-58392"/>
      <dgm:spPr>
        <a:ln>
          <a:solidFill>
            <a:srgbClr val="000000"/>
          </a:solidFill>
        </a:ln>
      </dgm:spPr>
      <dgm:t>
        <a:bodyPr/>
        <a:lstStyle/>
        <a:p>
          <a:endParaRPr lang="ru-RU"/>
        </a:p>
      </dgm:t>
    </dgm:pt>
    <dgm:pt modelId="{3E039116-8283-4F2E-A530-EB919DCC1B39}" type="pres">
      <dgm:prSet presAssocID="{9A2D1FB6-29C3-46C2-81E4-915EE4F5D8F2}" presName="rectangle" presStyleLbl="revTx" presStyleIdx="0" presStyleCnt="1" custAng="0" custLinFactX="228" custLinFactY="-8571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4DD935-BAC1-41B2-ADCF-0B6F7C67910C}" type="pres">
      <dgm:prSet presAssocID="{1EDD8FC9-FE80-4065-8F4C-7700A9CE7C73}" presName="item1" presStyleLbl="node1" presStyleIdx="0" presStyleCnt="3" custScaleX="204466" custLinFactNeighborX="17225" custLinFactNeighborY="56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BC99F-3EFF-45A8-891B-1C16B1FE7F5C}" type="pres">
      <dgm:prSet presAssocID="{A84B527C-9993-4F23-88A6-C116B762EC1F}" presName="item2" presStyleLbl="node1" presStyleIdx="1" presStyleCnt="3" custScaleX="251515" custLinFactNeighborX="-6300" custLinFactNeighborY="-121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DDDA1E-8760-43E4-97F6-E79AE572F2B9}" type="pres">
      <dgm:prSet presAssocID="{E10FF31B-FF3C-48BE-BA63-01762DC751B5}" presName="item3" presStyleLbl="node1" presStyleIdx="2" presStyleCnt="3" custScaleX="224778" custScaleY="100073" custLinFactNeighborX="84332" custLinFactNeighborY="14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6DDF3C-84F2-4D14-A360-134FCE2C003E}" type="pres">
      <dgm:prSet presAssocID="{9A2D1FB6-29C3-46C2-81E4-915EE4F5D8F2}" presName="funnel" presStyleLbl="trAlignAcc1" presStyleIdx="0" presStyleCnt="1" custScaleX="154849" custScaleY="96037" custLinFactNeighborX="8767" custLinFactNeighborY="2438"/>
      <dgm:spPr>
        <a:ln>
          <a:solidFill>
            <a:srgbClr val="000000"/>
          </a:solidFill>
        </a:ln>
      </dgm:spPr>
    </dgm:pt>
  </dgm:ptLst>
  <dgm:cxnLst>
    <dgm:cxn modelId="{1D55F166-6427-448D-9D79-C819574FC74C}" srcId="{9A2D1FB6-29C3-46C2-81E4-915EE4F5D8F2}" destId="{E10FF31B-FF3C-48BE-BA63-01762DC751B5}" srcOrd="3" destOrd="0" parTransId="{0050F4FE-D9AF-49DF-8044-246CE3DF6EF2}" sibTransId="{FAA3CC67-6A48-4E0A-AEF4-33D9189CA6DA}"/>
    <dgm:cxn modelId="{430D21EB-B4E1-44BC-9D02-FF288334D437}" type="presOf" srcId="{9A2D1FB6-29C3-46C2-81E4-915EE4F5D8F2}" destId="{A14967C3-2581-47C1-83F0-5BC6F5EC87BC}" srcOrd="0" destOrd="0" presId="urn:microsoft.com/office/officeart/2005/8/layout/funnel1"/>
    <dgm:cxn modelId="{D65B8F9E-C827-49FD-BA25-9CF19580170E}" type="presOf" srcId="{1EDD8FC9-FE80-4065-8F4C-7700A9CE7C73}" destId="{B28BC99F-3EFF-45A8-891B-1C16B1FE7F5C}" srcOrd="0" destOrd="0" presId="urn:microsoft.com/office/officeart/2005/8/layout/funnel1"/>
    <dgm:cxn modelId="{8F49B1A6-A28B-4265-B243-8AA232968DD6}" srcId="{9A2D1FB6-29C3-46C2-81E4-915EE4F5D8F2}" destId="{1EDD8FC9-FE80-4065-8F4C-7700A9CE7C73}" srcOrd="1" destOrd="0" parTransId="{3B6E5BB0-94E2-4310-82C6-18764E58CF32}" sibTransId="{30FB80FF-7BC1-4CBB-A6B3-D0F048ECFCC3}"/>
    <dgm:cxn modelId="{8AC17783-7517-4493-AB64-8D59061F8ABF}" type="presOf" srcId="{A84B527C-9993-4F23-88A6-C116B762EC1F}" destId="{7C4DD935-BAC1-41B2-ADCF-0B6F7C67910C}" srcOrd="0" destOrd="0" presId="urn:microsoft.com/office/officeart/2005/8/layout/funnel1"/>
    <dgm:cxn modelId="{13B9C8E5-2234-4D6C-B9A2-CBC471C7F0BE}" srcId="{9A2D1FB6-29C3-46C2-81E4-915EE4F5D8F2}" destId="{A84B527C-9993-4F23-88A6-C116B762EC1F}" srcOrd="2" destOrd="0" parTransId="{4B4ED064-CD4A-4E90-A07D-34071597728F}" sibTransId="{C5565CBA-0122-4196-AE0B-6D30781CA87B}"/>
    <dgm:cxn modelId="{D18726C6-4818-4E2D-A23E-8DFEAC939958}" type="presOf" srcId="{E10FF31B-FF3C-48BE-BA63-01762DC751B5}" destId="{3E039116-8283-4F2E-A530-EB919DCC1B39}" srcOrd="0" destOrd="0" presId="urn:microsoft.com/office/officeart/2005/8/layout/funnel1"/>
    <dgm:cxn modelId="{2C87F3DD-E458-4238-9ADF-0D6E9BB7EF38}" type="presOf" srcId="{38EBF56E-CA74-48C3-8C37-B96FD9A7A9C7}" destId="{EDDDDA1E-8760-43E4-97F6-E79AE572F2B9}" srcOrd="0" destOrd="0" presId="urn:microsoft.com/office/officeart/2005/8/layout/funnel1"/>
    <dgm:cxn modelId="{5D8E56B4-C001-486A-853D-F12729D51BB9}" srcId="{9A2D1FB6-29C3-46C2-81E4-915EE4F5D8F2}" destId="{38EBF56E-CA74-48C3-8C37-B96FD9A7A9C7}" srcOrd="0" destOrd="0" parTransId="{93CAF671-B51C-41C0-9488-A45A3D7C13B7}" sibTransId="{39BB821D-509C-44A7-95A8-92916DF23EA7}"/>
    <dgm:cxn modelId="{79028402-025E-4220-ACB7-EBC0ACFCC843}" type="presParOf" srcId="{A14967C3-2581-47C1-83F0-5BC6F5EC87BC}" destId="{BB2F2985-61C1-48AC-9722-8F420BF44253}" srcOrd="0" destOrd="0" presId="urn:microsoft.com/office/officeart/2005/8/layout/funnel1"/>
    <dgm:cxn modelId="{718FE18E-1814-40B1-9B57-862C1BA2A768}" type="presParOf" srcId="{A14967C3-2581-47C1-83F0-5BC6F5EC87BC}" destId="{F17D6136-8973-4163-B56F-9CBEB3499EA3}" srcOrd="1" destOrd="0" presId="urn:microsoft.com/office/officeart/2005/8/layout/funnel1"/>
    <dgm:cxn modelId="{C4DC3F95-6C61-4E56-8554-D0617C343D0C}" type="presParOf" srcId="{A14967C3-2581-47C1-83F0-5BC6F5EC87BC}" destId="{3E039116-8283-4F2E-A530-EB919DCC1B39}" srcOrd="2" destOrd="0" presId="urn:microsoft.com/office/officeart/2005/8/layout/funnel1"/>
    <dgm:cxn modelId="{36062C36-2DBE-4753-AFA5-3C10EB4556E3}" type="presParOf" srcId="{A14967C3-2581-47C1-83F0-5BC6F5EC87BC}" destId="{7C4DD935-BAC1-41B2-ADCF-0B6F7C67910C}" srcOrd="3" destOrd="0" presId="urn:microsoft.com/office/officeart/2005/8/layout/funnel1"/>
    <dgm:cxn modelId="{0550F544-1176-46C2-A7BD-7103DCCC87E6}" type="presParOf" srcId="{A14967C3-2581-47C1-83F0-5BC6F5EC87BC}" destId="{B28BC99F-3EFF-45A8-891B-1C16B1FE7F5C}" srcOrd="4" destOrd="0" presId="urn:microsoft.com/office/officeart/2005/8/layout/funnel1"/>
    <dgm:cxn modelId="{65DE8375-1DD1-404A-8D08-2FB7F2EBEB20}" type="presParOf" srcId="{A14967C3-2581-47C1-83F0-5BC6F5EC87BC}" destId="{EDDDDA1E-8760-43E4-97F6-E79AE572F2B9}" srcOrd="5" destOrd="0" presId="urn:microsoft.com/office/officeart/2005/8/layout/funnel1"/>
    <dgm:cxn modelId="{464FB53A-0E25-4A55-BB0D-29E8EBCEC03D}" type="presParOf" srcId="{A14967C3-2581-47C1-83F0-5BC6F5EC87BC}" destId="{F16DDF3C-84F2-4D14-A360-134FCE2C003E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CBC2BC0-33BB-4F75-A474-22D70456F6C9}" type="doc">
      <dgm:prSet loTypeId="urn:microsoft.com/office/officeart/2005/8/layout/hierarchy3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D7DA372-B3DE-4D10-A3DA-F9092C08040D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структурах     МВД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A62A379-62EF-46CD-9ECC-ADEE5B2E81C0}" type="parTrans" cxnId="{7D953869-68F1-4717-826F-75D1E14B5945}">
      <dgm:prSet/>
      <dgm:spPr/>
      <dgm:t>
        <a:bodyPr/>
        <a:lstStyle/>
        <a:p>
          <a:endParaRPr lang="ru-RU"/>
        </a:p>
      </dgm:t>
    </dgm:pt>
    <dgm:pt modelId="{E5653381-2FE0-4B89-AB4F-87B302A20C92}" type="sibTrans" cxnId="{7D953869-68F1-4717-826F-75D1E14B5945}">
      <dgm:prSet/>
      <dgm:spPr/>
      <dgm:t>
        <a:bodyPr/>
        <a:lstStyle/>
        <a:p>
          <a:endParaRPr lang="ru-RU"/>
        </a:p>
      </dgm:t>
    </dgm:pt>
    <dgm:pt modelId="{28B25EC3-F6A1-4134-A573-19C159C8E022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10 000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руб.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D6B672B-D6B2-4DE9-A8DC-A135111F8B0D}" type="parTrans" cxnId="{E125E7B7-F0C4-4B39-B0C8-850B835AD88B}">
      <dgm:prSet/>
      <dgm:spPr/>
      <dgm:t>
        <a:bodyPr/>
        <a:lstStyle/>
        <a:p>
          <a:endParaRPr lang="ru-RU"/>
        </a:p>
      </dgm:t>
    </dgm:pt>
    <dgm:pt modelId="{A3DCF8E8-91C7-4A5D-80A0-F8B595610AEA}" type="sibTrans" cxnId="{E125E7B7-F0C4-4B39-B0C8-850B835AD88B}">
      <dgm:prSet/>
      <dgm:spPr/>
      <dgm:t>
        <a:bodyPr/>
        <a:lstStyle/>
        <a:p>
          <a:endParaRPr lang="ru-RU"/>
        </a:p>
      </dgm:t>
    </dgm:pt>
    <dgm:pt modelId="{6B986EA5-0D94-4548-A348-BBBF13140E0D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На Западе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753DB003-8BDB-46E6-8C37-3807971AF6A1}" type="parTrans" cxnId="{3A7B0B20-7D8E-41A7-A8E5-A4478415D2B5}">
      <dgm:prSet/>
      <dgm:spPr/>
      <dgm:t>
        <a:bodyPr/>
        <a:lstStyle/>
        <a:p>
          <a:endParaRPr lang="ru-RU"/>
        </a:p>
      </dgm:t>
    </dgm:pt>
    <dgm:pt modelId="{1D471288-C776-454D-B553-118652349F9D}" type="sibTrans" cxnId="{3A7B0B20-7D8E-41A7-A8E5-A4478415D2B5}">
      <dgm:prSet/>
      <dgm:spPr/>
      <dgm:t>
        <a:bodyPr/>
        <a:lstStyle/>
        <a:p>
          <a:endParaRPr lang="ru-RU"/>
        </a:p>
      </dgm:t>
    </dgm:pt>
    <dgm:pt modelId="{617221D3-39AF-4702-B298-83E3DC38129A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$4000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650C098-15FE-4E59-BB4D-6BFEF51D016B}" type="parTrans" cxnId="{747584B4-2130-4CC8-86F1-1266D795B7F8}">
      <dgm:prSet/>
      <dgm:spPr/>
      <dgm:t>
        <a:bodyPr/>
        <a:lstStyle/>
        <a:p>
          <a:endParaRPr lang="ru-RU"/>
        </a:p>
      </dgm:t>
    </dgm:pt>
    <dgm:pt modelId="{C064E8BA-0244-405A-83C6-AFE4F3CD3732}" type="sibTrans" cxnId="{747584B4-2130-4CC8-86F1-1266D795B7F8}">
      <dgm:prSet/>
      <dgm:spPr/>
      <dgm:t>
        <a:bodyPr/>
        <a:lstStyle/>
        <a:p>
          <a:endParaRPr lang="ru-RU"/>
        </a:p>
      </dgm:t>
    </dgm:pt>
    <dgm:pt modelId="{FCD83D01-A064-493A-BB28-FD4BA5117A8B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частных лабораториях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AB8D387-FD53-49F3-9188-ED3ED5238A01}" type="parTrans" cxnId="{C2521983-4907-4B91-9EEF-4C8589894944}">
      <dgm:prSet/>
      <dgm:spPr/>
      <dgm:t>
        <a:bodyPr/>
        <a:lstStyle/>
        <a:p>
          <a:endParaRPr lang="ru-RU"/>
        </a:p>
      </dgm:t>
    </dgm:pt>
    <dgm:pt modelId="{277F5A5B-CF3E-4E21-A406-BDFF6124533D}" type="sibTrans" cxnId="{C2521983-4907-4B91-9EEF-4C8589894944}">
      <dgm:prSet/>
      <dgm:spPr/>
      <dgm:t>
        <a:bodyPr/>
        <a:lstStyle/>
        <a:p>
          <a:endParaRPr lang="ru-RU"/>
        </a:p>
      </dgm:t>
    </dgm:pt>
    <dgm:pt modelId="{FF80ACF4-9E3F-444A-A3FB-945BFBFEBFFE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$1000</a:t>
          </a:r>
          <a:endParaRPr lang="ru-RU" sz="4000" dirty="0" smtClean="0">
            <a:latin typeface="Times New Roman" pitchFamily="18" charset="0"/>
            <a:cs typeface="Times New Roman" pitchFamily="18" charset="0"/>
          </a:endParaRPr>
        </a:p>
      </dgm:t>
    </dgm:pt>
    <dgm:pt modelId="{B3DCAC1D-E7E2-44AD-BDA5-0C12713D70F1}" type="parTrans" cxnId="{9013750D-7867-4C2A-ACFC-E79F528373E0}">
      <dgm:prSet/>
      <dgm:spPr/>
      <dgm:t>
        <a:bodyPr/>
        <a:lstStyle/>
        <a:p>
          <a:endParaRPr lang="ru-RU"/>
        </a:p>
      </dgm:t>
    </dgm:pt>
    <dgm:pt modelId="{A11F925E-74B5-49E4-B908-0770B89E6941}" type="sibTrans" cxnId="{9013750D-7867-4C2A-ACFC-E79F528373E0}">
      <dgm:prSet/>
      <dgm:spPr/>
      <dgm:t>
        <a:bodyPr/>
        <a:lstStyle/>
        <a:p>
          <a:endParaRPr lang="ru-RU"/>
        </a:p>
      </dgm:t>
    </dgm:pt>
    <dgm:pt modelId="{AB6B8D05-C4F5-4D76-B621-2E4EB80E329A}" type="pres">
      <dgm:prSet presAssocID="{6CBC2BC0-33BB-4F75-A474-22D70456F6C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FFCAA31-3751-4EF2-AA99-36E287BD0E12}" type="pres">
      <dgm:prSet presAssocID="{FD7DA372-B3DE-4D10-A3DA-F9092C08040D}" presName="root" presStyleCnt="0"/>
      <dgm:spPr/>
    </dgm:pt>
    <dgm:pt modelId="{A7A9F2BB-EFA9-47D6-9FB6-0217CC74DC5F}" type="pres">
      <dgm:prSet presAssocID="{FD7DA372-B3DE-4D10-A3DA-F9092C08040D}" presName="rootComposite" presStyleCnt="0"/>
      <dgm:spPr/>
    </dgm:pt>
    <dgm:pt modelId="{71EFB597-3450-47D0-B4C9-F3C01DE33A6E}" type="pres">
      <dgm:prSet presAssocID="{FD7DA372-B3DE-4D10-A3DA-F9092C08040D}" presName="rootText" presStyleLbl="node1" presStyleIdx="0" presStyleCnt="3"/>
      <dgm:spPr/>
      <dgm:t>
        <a:bodyPr/>
        <a:lstStyle/>
        <a:p>
          <a:endParaRPr lang="ru-RU"/>
        </a:p>
      </dgm:t>
    </dgm:pt>
    <dgm:pt modelId="{A5F74DE8-EA37-40DB-8831-A27BB1ECDED4}" type="pres">
      <dgm:prSet presAssocID="{FD7DA372-B3DE-4D10-A3DA-F9092C08040D}" presName="rootConnector" presStyleLbl="node1" presStyleIdx="0" presStyleCnt="3"/>
      <dgm:spPr/>
      <dgm:t>
        <a:bodyPr/>
        <a:lstStyle/>
        <a:p>
          <a:endParaRPr lang="ru-RU"/>
        </a:p>
      </dgm:t>
    </dgm:pt>
    <dgm:pt modelId="{A495846F-C240-41D7-9520-4A81879B6CEC}" type="pres">
      <dgm:prSet presAssocID="{FD7DA372-B3DE-4D10-A3DA-F9092C08040D}" presName="childShape" presStyleCnt="0"/>
      <dgm:spPr/>
    </dgm:pt>
    <dgm:pt modelId="{A7954058-F785-4BCB-A6D2-0CA248825B81}" type="pres">
      <dgm:prSet presAssocID="{DD6B672B-D6B2-4DE9-A8DC-A135111F8B0D}" presName="Name13" presStyleLbl="parChTrans1D2" presStyleIdx="0" presStyleCnt="3"/>
      <dgm:spPr/>
      <dgm:t>
        <a:bodyPr/>
        <a:lstStyle/>
        <a:p>
          <a:endParaRPr lang="ru-RU"/>
        </a:p>
      </dgm:t>
    </dgm:pt>
    <dgm:pt modelId="{EF0B4CC2-5F04-496F-B072-CA882F0516AE}" type="pres">
      <dgm:prSet presAssocID="{28B25EC3-F6A1-4134-A573-19C159C8E022}" presName="childTex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80F62-C390-4DF7-9AED-865D78591196}" type="pres">
      <dgm:prSet presAssocID="{FCD83D01-A064-493A-BB28-FD4BA5117A8B}" presName="root" presStyleCnt="0"/>
      <dgm:spPr/>
    </dgm:pt>
    <dgm:pt modelId="{07FC10BD-9000-4440-ACB9-038211990449}" type="pres">
      <dgm:prSet presAssocID="{FCD83D01-A064-493A-BB28-FD4BA5117A8B}" presName="rootComposite" presStyleCnt="0"/>
      <dgm:spPr/>
    </dgm:pt>
    <dgm:pt modelId="{5843CF7F-0639-4395-A5CA-43C7EC583D2B}" type="pres">
      <dgm:prSet presAssocID="{FCD83D01-A064-493A-BB28-FD4BA5117A8B}" presName="rootText" presStyleLbl="node1" presStyleIdx="1" presStyleCnt="3"/>
      <dgm:spPr/>
      <dgm:t>
        <a:bodyPr/>
        <a:lstStyle/>
        <a:p>
          <a:endParaRPr lang="ru-RU"/>
        </a:p>
      </dgm:t>
    </dgm:pt>
    <dgm:pt modelId="{83FCA174-8FD4-411E-AEB3-EAF0D7DCE8E9}" type="pres">
      <dgm:prSet presAssocID="{FCD83D01-A064-493A-BB28-FD4BA5117A8B}" presName="rootConnector" presStyleLbl="node1" presStyleIdx="1" presStyleCnt="3"/>
      <dgm:spPr/>
      <dgm:t>
        <a:bodyPr/>
        <a:lstStyle/>
        <a:p>
          <a:endParaRPr lang="ru-RU"/>
        </a:p>
      </dgm:t>
    </dgm:pt>
    <dgm:pt modelId="{CFC1BFDC-9F0E-454C-809B-138EF0D65685}" type="pres">
      <dgm:prSet presAssocID="{FCD83D01-A064-493A-BB28-FD4BA5117A8B}" presName="childShape" presStyleCnt="0"/>
      <dgm:spPr/>
    </dgm:pt>
    <dgm:pt modelId="{9B726BD5-F2D0-4CC5-AF31-766C5E1B7E00}" type="pres">
      <dgm:prSet presAssocID="{B3DCAC1D-E7E2-44AD-BDA5-0C12713D70F1}" presName="Name13" presStyleLbl="parChTrans1D2" presStyleIdx="1" presStyleCnt="3"/>
      <dgm:spPr/>
      <dgm:t>
        <a:bodyPr/>
        <a:lstStyle/>
        <a:p>
          <a:endParaRPr lang="ru-RU"/>
        </a:p>
      </dgm:t>
    </dgm:pt>
    <dgm:pt modelId="{6D08644E-E65C-4AAE-965E-07BED81DA58F}" type="pres">
      <dgm:prSet presAssocID="{FF80ACF4-9E3F-444A-A3FB-945BFBFEBFFE}" presName="child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292A6E-4506-4E34-945E-A89E470ED0A6}" type="pres">
      <dgm:prSet presAssocID="{6B986EA5-0D94-4548-A348-BBBF13140E0D}" presName="root" presStyleCnt="0"/>
      <dgm:spPr/>
    </dgm:pt>
    <dgm:pt modelId="{160CA9C7-DECA-435B-AD33-5B0E9AEC553F}" type="pres">
      <dgm:prSet presAssocID="{6B986EA5-0D94-4548-A348-BBBF13140E0D}" presName="rootComposite" presStyleCnt="0"/>
      <dgm:spPr/>
    </dgm:pt>
    <dgm:pt modelId="{CDDD3581-B30E-4C25-893B-C0228D4D48C9}" type="pres">
      <dgm:prSet presAssocID="{6B986EA5-0D94-4548-A348-BBBF13140E0D}" presName="rootText" presStyleLbl="node1" presStyleIdx="2" presStyleCnt="3"/>
      <dgm:spPr/>
      <dgm:t>
        <a:bodyPr/>
        <a:lstStyle/>
        <a:p>
          <a:endParaRPr lang="ru-RU"/>
        </a:p>
      </dgm:t>
    </dgm:pt>
    <dgm:pt modelId="{0B0F3DC3-23C2-4E3B-B6C2-24030DCA4E76}" type="pres">
      <dgm:prSet presAssocID="{6B986EA5-0D94-4548-A348-BBBF13140E0D}" presName="rootConnector" presStyleLbl="node1" presStyleIdx="2" presStyleCnt="3"/>
      <dgm:spPr/>
      <dgm:t>
        <a:bodyPr/>
        <a:lstStyle/>
        <a:p>
          <a:endParaRPr lang="ru-RU"/>
        </a:p>
      </dgm:t>
    </dgm:pt>
    <dgm:pt modelId="{29C386DA-B3FD-4273-A037-FBEF3161EC99}" type="pres">
      <dgm:prSet presAssocID="{6B986EA5-0D94-4548-A348-BBBF13140E0D}" presName="childShape" presStyleCnt="0"/>
      <dgm:spPr/>
    </dgm:pt>
    <dgm:pt modelId="{8F603600-A6DB-4D16-95DA-FA25E503BA40}" type="pres">
      <dgm:prSet presAssocID="{9650C098-15FE-4E59-BB4D-6BFEF51D016B}" presName="Name13" presStyleLbl="parChTrans1D2" presStyleIdx="2" presStyleCnt="3"/>
      <dgm:spPr/>
      <dgm:t>
        <a:bodyPr/>
        <a:lstStyle/>
        <a:p>
          <a:endParaRPr lang="ru-RU"/>
        </a:p>
      </dgm:t>
    </dgm:pt>
    <dgm:pt modelId="{32B67F62-DD7A-4D60-863F-21ED1EEF2488}" type="pres">
      <dgm:prSet presAssocID="{617221D3-39AF-4702-B298-83E3DC38129A}" presName="childTex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521983-4907-4B91-9EEF-4C8589894944}" srcId="{6CBC2BC0-33BB-4F75-A474-22D70456F6C9}" destId="{FCD83D01-A064-493A-BB28-FD4BA5117A8B}" srcOrd="1" destOrd="0" parTransId="{CAB8D387-FD53-49F3-9188-ED3ED5238A01}" sibTransId="{277F5A5B-CF3E-4E21-A406-BDFF6124533D}"/>
    <dgm:cxn modelId="{5CFD6F7A-871A-48D8-867A-715A22B25E29}" type="presOf" srcId="{28B25EC3-F6A1-4134-A573-19C159C8E022}" destId="{EF0B4CC2-5F04-496F-B072-CA882F0516AE}" srcOrd="0" destOrd="0" presId="urn:microsoft.com/office/officeart/2005/8/layout/hierarchy3"/>
    <dgm:cxn modelId="{A3445F3B-A05B-49B1-B491-BD919E7EB359}" type="presOf" srcId="{B3DCAC1D-E7E2-44AD-BDA5-0C12713D70F1}" destId="{9B726BD5-F2D0-4CC5-AF31-766C5E1B7E00}" srcOrd="0" destOrd="0" presId="urn:microsoft.com/office/officeart/2005/8/layout/hierarchy3"/>
    <dgm:cxn modelId="{3A7B0B20-7D8E-41A7-A8E5-A4478415D2B5}" srcId="{6CBC2BC0-33BB-4F75-A474-22D70456F6C9}" destId="{6B986EA5-0D94-4548-A348-BBBF13140E0D}" srcOrd="2" destOrd="0" parTransId="{753DB003-8BDB-46E6-8C37-3807971AF6A1}" sibTransId="{1D471288-C776-454D-B553-118652349F9D}"/>
    <dgm:cxn modelId="{6B6D62E6-561A-4F99-9546-6AA7C04F6B18}" type="presOf" srcId="{FCD83D01-A064-493A-BB28-FD4BA5117A8B}" destId="{5843CF7F-0639-4395-A5CA-43C7EC583D2B}" srcOrd="0" destOrd="0" presId="urn:microsoft.com/office/officeart/2005/8/layout/hierarchy3"/>
    <dgm:cxn modelId="{2D39BAD4-46DD-4629-BF56-21FC4983EAEA}" type="presOf" srcId="{6B986EA5-0D94-4548-A348-BBBF13140E0D}" destId="{CDDD3581-B30E-4C25-893B-C0228D4D48C9}" srcOrd="0" destOrd="0" presId="urn:microsoft.com/office/officeart/2005/8/layout/hierarchy3"/>
    <dgm:cxn modelId="{DCEC5C0A-45C1-4D06-B5C1-4F9C22F7EAB6}" type="presOf" srcId="{9650C098-15FE-4E59-BB4D-6BFEF51D016B}" destId="{8F603600-A6DB-4D16-95DA-FA25E503BA40}" srcOrd="0" destOrd="0" presId="urn:microsoft.com/office/officeart/2005/8/layout/hierarchy3"/>
    <dgm:cxn modelId="{EC02EFA1-AA46-40F0-9A1B-DF16AA4D7CC3}" type="presOf" srcId="{DD6B672B-D6B2-4DE9-A8DC-A135111F8B0D}" destId="{A7954058-F785-4BCB-A6D2-0CA248825B81}" srcOrd="0" destOrd="0" presId="urn:microsoft.com/office/officeart/2005/8/layout/hierarchy3"/>
    <dgm:cxn modelId="{747584B4-2130-4CC8-86F1-1266D795B7F8}" srcId="{6B986EA5-0D94-4548-A348-BBBF13140E0D}" destId="{617221D3-39AF-4702-B298-83E3DC38129A}" srcOrd="0" destOrd="0" parTransId="{9650C098-15FE-4E59-BB4D-6BFEF51D016B}" sibTransId="{C064E8BA-0244-405A-83C6-AFE4F3CD3732}"/>
    <dgm:cxn modelId="{9013750D-7867-4C2A-ACFC-E79F528373E0}" srcId="{FCD83D01-A064-493A-BB28-FD4BA5117A8B}" destId="{FF80ACF4-9E3F-444A-A3FB-945BFBFEBFFE}" srcOrd="0" destOrd="0" parTransId="{B3DCAC1D-E7E2-44AD-BDA5-0C12713D70F1}" sibTransId="{A11F925E-74B5-49E4-B908-0770B89E6941}"/>
    <dgm:cxn modelId="{7D953869-68F1-4717-826F-75D1E14B5945}" srcId="{6CBC2BC0-33BB-4F75-A474-22D70456F6C9}" destId="{FD7DA372-B3DE-4D10-A3DA-F9092C08040D}" srcOrd="0" destOrd="0" parTransId="{3A62A379-62EF-46CD-9ECC-ADEE5B2E81C0}" sibTransId="{E5653381-2FE0-4B89-AB4F-87B302A20C92}"/>
    <dgm:cxn modelId="{BF323D55-8ACA-4B7D-8082-C466C2E79298}" type="presOf" srcId="{617221D3-39AF-4702-B298-83E3DC38129A}" destId="{32B67F62-DD7A-4D60-863F-21ED1EEF2488}" srcOrd="0" destOrd="0" presId="urn:microsoft.com/office/officeart/2005/8/layout/hierarchy3"/>
    <dgm:cxn modelId="{DE762E21-6BD1-4CFD-BF7D-D9231E2B8F1E}" type="presOf" srcId="{FD7DA372-B3DE-4D10-A3DA-F9092C08040D}" destId="{71EFB597-3450-47D0-B4C9-F3C01DE33A6E}" srcOrd="0" destOrd="0" presId="urn:microsoft.com/office/officeart/2005/8/layout/hierarchy3"/>
    <dgm:cxn modelId="{F0D84EA4-4206-4F56-A988-BEE69F950D78}" type="presOf" srcId="{FCD83D01-A064-493A-BB28-FD4BA5117A8B}" destId="{83FCA174-8FD4-411E-AEB3-EAF0D7DCE8E9}" srcOrd="1" destOrd="0" presId="urn:microsoft.com/office/officeart/2005/8/layout/hierarchy3"/>
    <dgm:cxn modelId="{F09E272B-293D-4EDB-B287-1DF044DF98C8}" type="presOf" srcId="{FD7DA372-B3DE-4D10-A3DA-F9092C08040D}" destId="{A5F74DE8-EA37-40DB-8831-A27BB1ECDED4}" srcOrd="1" destOrd="0" presId="urn:microsoft.com/office/officeart/2005/8/layout/hierarchy3"/>
    <dgm:cxn modelId="{004973B9-D8C0-41AF-9E81-C91D06772692}" type="presOf" srcId="{6CBC2BC0-33BB-4F75-A474-22D70456F6C9}" destId="{AB6B8D05-C4F5-4D76-B621-2E4EB80E329A}" srcOrd="0" destOrd="0" presId="urn:microsoft.com/office/officeart/2005/8/layout/hierarchy3"/>
    <dgm:cxn modelId="{75B7D9EA-CD67-4BE8-B295-C2990A145022}" type="presOf" srcId="{6B986EA5-0D94-4548-A348-BBBF13140E0D}" destId="{0B0F3DC3-23C2-4E3B-B6C2-24030DCA4E76}" srcOrd="1" destOrd="0" presId="urn:microsoft.com/office/officeart/2005/8/layout/hierarchy3"/>
    <dgm:cxn modelId="{E125E7B7-F0C4-4B39-B0C8-850B835AD88B}" srcId="{FD7DA372-B3DE-4D10-A3DA-F9092C08040D}" destId="{28B25EC3-F6A1-4134-A573-19C159C8E022}" srcOrd="0" destOrd="0" parTransId="{DD6B672B-D6B2-4DE9-A8DC-A135111F8B0D}" sibTransId="{A3DCF8E8-91C7-4A5D-80A0-F8B595610AEA}"/>
    <dgm:cxn modelId="{13892D88-BB34-4389-9405-5DC8EBFAAFD2}" type="presOf" srcId="{FF80ACF4-9E3F-444A-A3FB-945BFBFEBFFE}" destId="{6D08644E-E65C-4AAE-965E-07BED81DA58F}" srcOrd="0" destOrd="0" presId="urn:microsoft.com/office/officeart/2005/8/layout/hierarchy3"/>
    <dgm:cxn modelId="{2509736E-6C82-4831-9277-FCF809DAAE10}" type="presParOf" srcId="{AB6B8D05-C4F5-4D76-B621-2E4EB80E329A}" destId="{8FFCAA31-3751-4EF2-AA99-36E287BD0E12}" srcOrd="0" destOrd="0" presId="urn:microsoft.com/office/officeart/2005/8/layout/hierarchy3"/>
    <dgm:cxn modelId="{498BC5B6-0F35-4E4E-A696-439DA95BCCC5}" type="presParOf" srcId="{8FFCAA31-3751-4EF2-AA99-36E287BD0E12}" destId="{A7A9F2BB-EFA9-47D6-9FB6-0217CC74DC5F}" srcOrd="0" destOrd="0" presId="urn:microsoft.com/office/officeart/2005/8/layout/hierarchy3"/>
    <dgm:cxn modelId="{85B00D29-371B-402C-8B32-65E3DF51144B}" type="presParOf" srcId="{A7A9F2BB-EFA9-47D6-9FB6-0217CC74DC5F}" destId="{71EFB597-3450-47D0-B4C9-F3C01DE33A6E}" srcOrd="0" destOrd="0" presId="urn:microsoft.com/office/officeart/2005/8/layout/hierarchy3"/>
    <dgm:cxn modelId="{0EEC543D-6534-4F98-9CD0-F43EB418B2E2}" type="presParOf" srcId="{A7A9F2BB-EFA9-47D6-9FB6-0217CC74DC5F}" destId="{A5F74DE8-EA37-40DB-8831-A27BB1ECDED4}" srcOrd="1" destOrd="0" presId="urn:microsoft.com/office/officeart/2005/8/layout/hierarchy3"/>
    <dgm:cxn modelId="{3D68B52A-9210-4545-9E95-094FBEF339B4}" type="presParOf" srcId="{8FFCAA31-3751-4EF2-AA99-36E287BD0E12}" destId="{A495846F-C240-41D7-9520-4A81879B6CEC}" srcOrd="1" destOrd="0" presId="urn:microsoft.com/office/officeart/2005/8/layout/hierarchy3"/>
    <dgm:cxn modelId="{251BE885-B7E1-4A02-A6FD-9DED79530C31}" type="presParOf" srcId="{A495846F-C240-41D7-9520-4A81879B6CEC}" destId="{A7954058-F785-4BCB-A6D2-0CA248825B81}" srcOrd="0" destOrd="0" presId="urn:microsoft.com/office/officeart/2005/8/layout/hierarchy3"/>
    <dgm:cxn modelId="{BE00DBA4-38B5-4F05-8669-5828D98B23F5}" type="presParOf" srcId="{A495846F-C240-41D7-9520-4A81879B6CEC}" destId="{EF0B4CC2-5F04-496F-B072-CA882F0516AE}" srcOrd="1" destOrd="0" presId="urn:microsoft.com/office/officeart/2005/8/layout/hierarchy3"/>
    <dgm:cxn modelId="{1E1C624C-1736-4E3D-8661-02DDAEFB7D0E}" type="presParOf" srcId="{AB6B8D05-C4F5-4D76-B621-2E4EB80E329A}" destId="{A5580F62-C390-4DF7-9AED-865D78591196}" srcOrd="1" destOrd="0" presId="urn:microsoft.com/office/officeart/2005/8/layout/hierarchy3"/>
    <dgm:cxn modelId="{5EED56EF-0E5C-4601-AA97-114F70363828}" type="presParOf" srcId="{A5580F62-C390-4DF7-9AED-865D78591196}" destId="{07FC10BD-9000-4440-ACB9-038211990449}" srcOrd="0" destOrd="0" presId="urn:microsoft.com/office/officeart/2005/8/layout/hierarchy3"/>
    <dgm:cxn modelId="{6578F00D-11F3-495C-AC80-35CC9162943F}" type="presParOf" srcId="{07FC10BD-9000-4440-ACB9-038211990449}" destId="{5843CF7F-0639-4395-A5CA-43C7EC583D2B}" srcOrd="0" destOrd="0" presId="urn:microsoft.com/office/officeart/2005/8/layout/hierarchy3"/>
    <dgm:cxn modelId="{1321D626-C785-44C6-AC7F-46F3947CC7D2}" type="presParOf" srcId="{07FC10BD-9000-4440-ACB9-038211990449}" destId="{83FCA174-8FD4-411E-AEB3-EAF0D7DCE8E9}" srcOrd="1" destOrd="0" presId="urn:microsoft.com/office/officeart/2005/8/layout/hierarchy3"/>
    <dgm:cxn modelId="{08BD0B54-7427-4789-AD65-052F6DCC04F0}" type="presParOf" srcId="{A5580F62-C390-4DF7-9AED-865D78591196}" destId="{CFC1BFDC-9F0E-454C-809B-138EF0D65685}" srcOrd="1" destOrd="0" presId="urn:microsoft.com/office/officeart/2005/8/layout/hierarchy3"/>
    <dgm:cxn modelId="{5A5C0673-6DD4-4C27-8E13-C4DC13FFC77B}" type="presParOf" srcId="{CFC1BFDC-9F0E-454C-809B-138EF0D65685}" destId="{9B726BD5-F2D0-4CC5-AF31-766C5E1B7E00}" srcOrd="0" destOrd="0" presId="urn:microsoft.com/office/officeart/2005/8/layout/hierarchy3"/>
    <dgm:cxn modelId="{BC0183C4-3963-4F19-8A36-B461F7A1C017}" type="presParOf" srcId="{CFC1BFDC-9F0E-454C-809B-138EF0D65685}" destId="{6D08644E-E65C-4AAE-965E-07BED81DA58F}" srcOrd="1" destOrd="0" presId="urn:microsoft.com/office/officeart/2005/8/layout/hierarchy3"/>
    <dgm:cxn modelId="{68CAC633-483D-472B-9693-66C0CD87C0FD}" type="presParOf" srcId="{AB6B8D05-C4F5-4D76-B621-2E4EB80E329A}" destId="{05292A6E-4506-4E34-945E-A89E470ED0A6}" srcOrd="2" destOrd="0" presId="urn:microsoft.com/office/officeart/2005/8/layout/hierarchy3"/>
    <dgm:cxn modelId="{B7FA7479-AE72-4E99-8416-87047318DE8A}" type="presParOf" srcId="{05292A6E-4506-4E34-945E-A89E470ED0A6}" destId="{160CA9C7-DECA-435B-AD33-5B0E9AEC553F}" srcOrd="0" destOrd="0" presId="urn:microsoft.com/office/officeart/2005/8/layout/hierarchy3"/>
    <dgm:cxn modelId="{F2FE403F-7653-4A85-95EB-4867FBE7DF9F}" type="presParOf" srcId="{160CA9C7-DECA-435B-AD33-5B0E9AEC553F}" destId="{CDDD3581-B30E-4C25-893B-C0228D4D48C9}" srcOrd="0" destOrd="0" presId="urn:microsoft.com/office/officeart/2005/8/layout/hierarchy3"/>
    <dgm:cxn modelId="{AEF1E4DE-8BE3-4B22-BE99-BCFAA81FFFD7}" type="presParOf" srcId="{160CA9C7-DECA-435B-AD33-5B0E9AEC553F}" destId="{0B0F3DC3-23C2-4E3B-B6C2-24030DCA4E76}" srcOrd="1" destOrd="0" presId="urn:microsoft.com/office/officeart/2005/8/layout/hierarchy3"/>
    <dgm:cxn modelId="{63F0DE9B-B692-406A-9584-04976D5CD2A9}" type="presParOf" srcId="{05292A6E-4506-4E34-945E-A89E470ED0A6}" destId="{29C386DA-B3FD-4273-A037-FBEF3161EC99}" srcOrd="1" destOrd="0" presId="urn:microsoft.com/office/officeart/2005/8/layout/hierarchy3"/>
    <dgm:cxn modelId="{6812F486-8298-424B-B007-FE922E864E53}" type="presParOf" srcId="{29C386DA-B3FD-4273-A037-FBEF3161EC99}" destId="{8F603600-A6DB-4D16-95DA-FA25E503BA40}" srcOrd="0" destOrd="0" presId="urn:microsoft.com/office/officeart/2005/8/layout/hierarchy3"/>
    <dgm:cxn modelId="{493B7566-248D-4B4C-B7E2-A6E14C8A8644}" type="presParOf" srcId="{29C386DA-B3FD-4273-A037-FBEF3161EC99}" destId="{32B67F62-DD7A-4D60-863F-21ED1EEF2488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33B0EFD-287F-486B-B486-7E220C46781E}">
      <dsp:nvSpPr>
        <dsp:cNvPr id="0" name=""/>
        <dsp:cNvSpPr/>
      </dsp:nvSpPr>
      <dsp:spPr>
        <a:xfrm>
          <a:off x="436943" y="194834"/>
          <a:ext cx="1462789" cy="128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45720" rIns="128016" bIns="45720" numCol="1" spcCol="1270" anchor="ctr" anchorCtr="0">
          <a:noAutofit/>
        </a:bodyPr>
        <a:lstStyle/>
        <a:p>
          <a:pPr lvl="0" algn="ctr" defTabSz="8001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В узком смысле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6943" y="194834"/>
        <a:ext cx="1462789" cy="1287000"/>
      </dsp:txXfrm>
    </dsp:sp>
    <dsp:sp modelId="{443E1B90-0E0D-4A1C-BC2A-021C01C85999}">
      <dsp:nvSpPr>
        <dsp:cNvPr id="0" name=""/>
        <dsp:cNvSpPr/>
      </dsp:nvSpPr>
      <dsp:spPr>
        <a:xfrm>
          <a:off x="1703502" y="351205"/>
          <a:ext cx="388843" cy="944941"/>
        </a:xfrm>
        <a:prstGeom prst="leftBrace">
          <a:avLst>
            <a:gd name="adj1" fmla="val 35000"/>
            <a:gd name="adj2" fmla="val 50000"/>
          </a:avLst>
        </a:prstGeom>
        <a:noFill/>
        <a:ln w="19050" cap="flat" cmpd="sng" algn="ctr">
          <a:solidFill>
            <a:srgbClr val="000000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DE001F-FDB5-4034-B240-BF607C03B1FD}">
      <dsp:nvSpPr>
        <dsp:cNvPr id="0" name=""/>
        <dsp:cNvSpPr/>
      </dsp:nvSpPr>
      <dsp:spPr>
        <a:xfrm>
          <a:off x="2247883" y="288033"/>
          <a:ext cx="5288267" cy="107128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>
          <a:solidFill>
            <a:srgbClr val="000000"/>
          </a:solidFill>
        </a:ln>
        <a:effectLst>
          <a:innerShdw blurRad="114300">
            <a:prstClr val="black"/>
          </a:innerShdw>
        </a:effectLst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Специалист в области криминалистики.                                        </a:t>
          </a:r>
          <a:r>
            <a:rPr lang="ru-RU" sz="1400" i="1" kern="1200" dirty="0" smtClean="0">
              <a:latin typeface="Times New Roman" pitchFamily="18" charset="0"/>
              <a:cs typeface="Times New Roman" pitchFamily="18" charset="0"/>
            </a:rPr>
            <a:t>(Например: «прокурор-криминалист» — прокурор осуществляющий криминалистическое обеспечение следствия)</a:t>
          </a:r>
          <a:endParaRPr lang="ru-RU" sz="14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47883" y="288033"/>
        <a:ext cx="5288267" cy="1071285"/>
      </dsp:txXfrm>
    </dsp:sp>
    <dsp:sp modelId="{6EFE2AF7-A51F-4666-BD1E-2DACFB51F3F6}">
      <dsp:nvSpPr>
        <dsp:cNvPr id="0" name=""/>
        <dsp:cNvSpPr/>
      </dsp:nvSpPr>
      <dsp:spPr>
        <a:xfrm>
          <a:off x="459041" y="1551549"/>
          <a:ext cx="1462789" cy="128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45720" rIns="128016" bIns="45720" numCol="1" spcCol="1270" anchor="ctr" anchorCtr="0">
          <a:noAutofit/>
        </a:bodyPr>
        <a:lstStyle/>
        <a:p>
          <a:pPr lvl="0" algn="ctr" defTabSz="8001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В широком смысле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9041" y="1551549"/>
        <a:ext cx="1462789" cy="1287000"/>
      </dsp:txXfrm>
    </dsp:sp>
    <dsp:sp modelId="{4D9EAB31-8E1D-49EB-BDD7-FEA659F722B8}">
      <dsp:nvSpPr>
        <dsp:cNvPr id="0" name=""/>
        <dsp:cNvSpPr/>
      </dsp:nvSpPr>
      <dsp:spPr>
        <a:xfrm>
          <a:off x="1755184" y="1767572"/>
          <a:ext cx="388843" cy="944941"/>
        </a:xfrm>
        <a:prstGeom prst="leftBrace">
          <a:avLst>
            <a:gd name="adj1" fmla="val 35000"/>
            <a:gd name="adj2" fmla="val 50000"/>
          </a:avLst>
        </a:prstGeom>
        <a:noFill/>
        <a:ln w="19050" cap="flat" cmpd="sng" algn="ctr">
          <a:solidFill>
            <a:srgbClr val="000000"/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6183B8-DDE1-4DDF-AB12-09F75A82866D}">
      <dsp:nvSpPr>
        <dsp:cNvPr id="0" name=""/>
        <dsp:cNvSpPr/>
      </dsp:nvSpPr>
      <dsp:spPr>
        <a:xfrm>
          <a:off x="2259240" y="1695564"/>
          <a:ext cx="5288267" cy="10889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>
          <a:solidFill>
            <a:srgbClr val="000000"/>
          </a:solidFill>
        </a:ln>
        <a:effectLst>
          <a:innerShdw blurRad="114300">
            <a:prstClr val="black"/>
          </a:innerShdw>
        </a:effectLst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i="0" kern="1200" dirty="0" smtClean="0">
              <a:latin typeface="Times New Roman" pitchFamily="18" charset="0"/>
              <a:cs typeface="Times New Roman" pitchFamily="18" charset="0"/>
            </a:rPr>
            <a:t>Специалист в области уголовно правовых дисциплин.               </a:t>
          </a:r>
          <a:r>
            <a:rPr lang="ru-RU" sz="1400" i="1" kern="1200" dirty="0" smtClean="0">
              <a:latin typeface="Times New Roman" pitchFamily="18" charset="0"/>
              <a:cs typeface="Times New Roman" pitchFamily="18" charset="0"/>
            </a:rPr>
            <a:t>(Например, «судья криминалист» — судья по уголовным делам)</a:t>
          </a:r>
          <a:endParaRPr lang="ru-RU" sz="14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59240" y="1695564"/>
        <a:ext cx="5288267" cy="108895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0D1E6F2-7AEB-4D0D-9401-947B90320109}">
      <dsp:nvSpPr>
        <dsp:cNvPr id="0" name=""/>
        <dsp:cNvSpPr/>
      </dsp:nvSpPr>
      <dsp:spPr>
        <a:xfrm>
          <a:off x="5178131" y="651340"/>
          <a:ext cx="1832031" cy="172570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solidFill>
            <a:srgbClr val="000000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3FE41F2-4C16-4429-984D-AE038185ABE8}">
      <dsp:nvSpPr>
        <dsp:cNvPr id="0" name=""/>
        <dsp:cNvSpPr/>
      </dsp:nvSpPr>
      <dsp:spPr>
        <a:xfrm>
          <a:off x="5250808" y="795639"/>
          <a:ext cx="1686678" cy="143710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0000"/>
          </a:solidFill>
          <a:prstDash val="solid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Упаковывает вещественные доказательства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491930" y="1000979"/>
        <a:ext cx="1204434" cy="1026428"/>
      </dsp:txXfrm>
    </dsp:sp>
    <dsp:sp modelId="{3C46DD82-0CBC-4812-A528-10797B7F0A90}">
      <dsp:nvSpPr>
        <dsp:cNvPr id="0" name=""/>
        <dsp:cNvSpPr/>
      </dsp:nvSpPr>
      <dsp:spPr>
        <a:xfrm rot="2700000">
          <a:off x="3450296" y="653426"/>
          <a:ext cx="1721230" cy="1721230"/>
        </a:xfrm>
        <a:prstGeom prst="teardrop">
          <a:avLst>
            <a:gd name="adj" fmla="val 100000"/>
          </a:avLst>
        </a:prstGeom>
        <a:solidFill>
          <a:schemeClr val="accent5">
            <a:hueOff val="-8329847"/>
            <a:satOff val="8162"/>
            <a:lumOff val="-9412"/>
            <a:alphaOff val="0"/>
          </a:schemeClr>
        </a:solidFill>
        <a:ln>
          <a:solidFill>
            <a:srgbClr val="000000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AF54111-BFEB-4BC4-BFCD-6667932B038B}">
      <dsp:nvSpPr>
        <dsp:cNvPr id="0" name=""/>
        <dsp:cNvSpPr/>
      </dsp:nvSpPr>
      <dsp:spPr>
        <a:xfrm>
          <a:off x="3496067" y="848146"/>
          <a:ext cx="1629688" cy="1332094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0000"/>
          </a:solidFill>
          <a:prstDash val="solid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Снимает отпечатки пальцев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29042" y="1038481"/>
        <a:ext cx="1163738" cy="951424"/>
      </dsp:txXfrm>
    </dsp:sp>
    <dsp:sp modelId="{6EDD4747-41E6-4A20-939D-05F8511B2B91}">
      <dsp:nvSpPr>
        <dsp:cNvPr id="0" name=""/>
        <dsp:cNvSpPr/>
      </dsp:nvSpPr>
      <dsp:spPr>
        <a:xfrm rot="2700000">
          <a:off x="1672716" y="630304"/>
          <a:ext cx="1671021" cy="1671021"/>
        </a:xfrm>
        <a:prstGeom prst="teardrop">
          <a:avLst>
            <a:gd name="adj" fmla="val 100000"/>
          </a:avLst>
        </a:prstGeom>
        <a:solidFill>
          <a:schemeClr val="accent5">
            <a:hueOff val="-16659694"/>
            <a:satOff val="16323"/>
            <a:lumOff val="-18823"/>
            <a:alphaOff val="0"/>
          </a:schemeClr>
        </a:solidFill>
        <a:ln>
          <a:solidFill>
            <a:srgbClr val="000000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C426A74-8D77-49E1-BD4F-5413795204FC}">
      <dsp:nvSpPr>
        <dsp:cNvPr id="0" name=""/>
        <dsp:cNvSpPr/>
      </dsp:nvSpPr>
      <dsp:spPr>
        <a:xfrm>
          <a:off x="1771803" y="795631"/>
          <a:ext cx="1562742" cy="1332110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0000"/>
          </a:solidFill>
          <a:prstDash val="solid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Фотографирует</a:t>
          </a:r>
          <a:endParaRPr lang="ru-RU" sz="1200" kern="1200" dirty="0"/>
        </a:p>
      </dsp:txBody>
      <dsp:txXfrm>
        <a:off x="1995208" y="985968"/>
        <a:ext cx="1115933" cy="95143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2CE96BC-05CC-4A1E-81C9-1BE1E6E53987}">
      <dsp:nvSpPr>
        <dsp:cNvPr id="0" name=""/>
        <dsp:cNvSpPr/>
      </dsp:nvSpPr>
      <dsp:spPr>
        <a:xfrm>
          <a:off x="2962758" y="76453"/>
          <a:ext cx="3769111" cy="118799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4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66BE6BC-B4F7-475F-A17D-D7A28376AFB8}">
      <dsp:nvSpPr>
        <dsp:cNvPr id="0" name=""/>
        <dsp:cNvSpPr/>
      </dsp:nvSpPr>
      <dsp:spPr>
        <a:xfrm>
          <a:off x="2990375" y="448944"/>
          <a:ext cx="3713384" cy="4471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>
              <a:effectLst/>
              <a:latin typeface="Times New Roman" pitchFamily="18" charset="0"/>
              <a:cs typeface="Times New Roman" pitchFamily="18" charset="0"/>
            </a:rPr>
            <a:t>Проводит все необходимые экспертизы, </a:t>
          </a:r>
        </a:p>
        <a:p>
          <a:pPr marL="0" marR="0" lvl="0" indent="0" algn="ctr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>
              <a:effectLst/>
              <a:latin typeface="Times New Roman" pitchFamily="18" charset="0"/>
              <a:cs typeface="Times New Roman" pitchFamily="18" charset="0"/>
            </a:rPr>
            <a:t>помогающие найти преступника</a:t>
          </a:r>
          <a:endParaRPr lang="ru-RU" sz="1600" b="1" kern="1200" dirty="0">
            <a:effectLst/>
          </a:endParaRPr>
        </a:p>
      </dsp:txBody>
      <dsp:txXfrm>
        <a:off x="2990375" y="448944"/>
        <a:ext cx="3713384" cy="447124"/>
      </dsp:txXfrm>
    </dsp:sp>
    <dsp:sp modelId="{E8E435D9-11A2-4402-B394-7AFDD97CFEE9}">
      <dsp:nvSpPr>
        <dsp:cNvPr id="0" name=""/>
        <dsp:cNvSpPr/>
      </dsp:nvSpPr>
      <dsp:spPr>
        <a:xfrm>
          <a:off x="2701177" y="925033"/>
          <a:ext cx="3532958" cy="1055848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accent4">
            <a:shade val="50000"/>
            <a:hueOff val="7129"/>
            <a:satOff val="1270"/>
            <a:lumOff val="35021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DE8FB4E-AC58-4EB5-B40A-3C5A674CEF27}">
      <dsp:nvSpPr>
        <dsp:cNvPr id="0" name=""/>
        <dsp:cNvSpPr/>
      </dsp:nvSpPr>
      <dsp:spPr>
        <a:xfrm>
          <a:off x="2991082" y="1244773"/>
          <a:ext cx="2946961" cy="4342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Входит первым из оперативной группы </a:t>
          </a:r>
        </a:p>
        <a:p>
          <a:pPr marL="0" marR="0" lvl="0" indent="0" algn="ctr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на место убийства</a:t>
          </a:r>
          <a:endParaRPr lang="ru-RU" sz="1600" b="1" kern="1200" dirty="0"/>
        </a:p>
      </dsp:txBody>
      <dsp:txXfrm>
        <a:off x="2991082" y="1244773"/>
        <a:ext cx="2946961" cy="43426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595887-F3ED-4308-8330-77FD80883B71}">
      <dsp:nvSpPr>
        <dsp:cNvPr id="0" name=""/>
        <dsp:cNvSpPr/>
      </dsp:nvSpPr>
      <dsp:spPr>
        <a:xfrm>
          <a:off x="1480153" y="3198989"/>
          <a:ext cx="3755762" cy="82034"/>
        </a:xfrm>
        <a:prstGeom prst="line">
          <a:avLst/>
        </a:prstGeom>
        <a:noFill/>
        <a:ln w="1079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931630-30B2-4C75-9E91-9D472F7E00CB}">
      <dsp:nvSpPr>
        <dsp:cNvPr id="0" name=""/>
        <dsp:cNvSpPr/>
      </dsp:nvSpPr>
      <dsp:spPr>
        <a:xfrm>
          <a:off x="1619919" y="1925231"/>
          <a:ext cx="3460627" cy="45720"/>
        </a:xfrm>
        <a:prstGeom prst="line">
          <a:avLst/>
        </a:prstGeom>
        <a:noFill/>
        <a:ln w="1079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CAE6AD-E4CD-439C-9F7D-8DFC5A9F9B44}">
      <dsp:nvSpPr>
        <dsp:cNvPr id="0" name=""/>
        <dsp:cNvSpPr/>
      </dsp:nvSpPr>
      <dsp:spPr>
        <a:xfrm>
          <a:off x="1696196" y="633416"/>
          <a:ext cx="3301003" cy="45720"/>
        </a:xfrm>
        <a:prstGeom prst="line">
          <a:avLst/>
        </a:prstGeom>
        <a:noFill/>
        <a:ln w="1079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8C504F-DD6E-4156-A896-558602E0FDA7}">
      <dsp:nvSpPr>
        <dsp:cNvPr id="0" name=""/>
        <dsp:cNvSpPr/>
      </dsp:nvSpPr>
      <dsp:spPr>
        <a:xfrm>
          <a:off x="1774043" y="1086"/>
          <a:ext cx="4849020" cy="6551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1774043" y="1086"/>
        <a:ext cx="4849020" cy="655190"/>
      </dsp:txXfrm>
    </dsp:sp>
    <dsp:sp modelId="{CBCA5C2A-1BF1-40DE-ADEF-336EBBCDE614}">
      <dsp:nvSpPr>
        <dsp:cNvPr id="0" name=""/>
        <dsp:cNvSpPr/>
      </dsp:nvSpPr>
      <dsp:spPr>
        <a:xfrm>
          <a:off x="-70333" y="1086"/>
          <a:ext cx="1985043" cy="655190"/>
        </a:xfrm>
        <a:prstGeom prst="round2SameRect">
          <a:avLst>
            <a:gd name="adj1" fmla="val 16670"/>
            <a:gd name="adj2" fmla="val 0"/>
          </a:avLst>
        </a:prstGeom>
        <a:gradFill flip="none" rotWithShape="0">
          <a:gsLst>
            <a:gs pos="0">
              <a:schemeClr val="accent5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5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9525" cap="flat" cmpd="sng" algn="ctr">
          <a:solidFill>
            <a:srgbClr val="000000"/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/>
              <a:latin typeface="Times New Roman" pitchFamily="18" charset="0"/>
              <a:cs typeface="Times New Roman" pitchFamily="18" charset="0"/>
            </a:rPr>
            <a:t>По одному волоску </a:t>
          </a:r>
          <a:endParaRPr lang="ru-RU" sz="1600" b="1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-70333" y="1086"/>
        <a:ext cx="1985043" cy="655190"/>
      </dsp:txXfrm>
    </dsp:sp>
    <dsp:sp modelId="{9AE8BF2D-7E72-4E79-B445-B2D6E53D7BBB}">
      <dsp:nvSpPr>
        <dsp:cNvPr id="0" name=""/>
        <dsp:cNvSpPr/>
      </dsp:nvSpPr>
      <dsp:spPr>
        <a:xfrm>
          <a:off x="0" y="731790"/>
          <a:ext cx="6552730" cy="5810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группу крови его обладателя</a:t>
          </a:r>
          <a:endParaRPr lang="ru-RU" kern="1200" dirty="0"/>
        </a:p>
      </dsp:txBody>
      <dsp:txXfrm>
        <a:off x="0" y="731790"/>
        <a:ext cx="6552730" cy="581004"/>
      </dsp:txXfrm>
    </dsp:sp>
    <dsp:sp modelId="{340FA800-30E2-4278-A654-E76108CDF6F4}">
      <dsp:nvSpPr>
        <dsp:cNvPr id="0" name=""/>
        <dsp:cNvSpPr/>
      </dsp:nvSpPr>
      <dsp:spPr>
        <a:xfrm>
          <a:off x="1777578" y="1292901"/>
          <a:ext cx="4849020" cy="6551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1777578" y="1292901"/>
        <a:ext cx="4849020" cy="655190"/>
      </dsp:txXfrm>
    </dsp:sp>
    <dsp:sp modelId="{2B0CBAF7-DDA4-423D-B90D-99123E013045}">
      <dsp:nvSpPr>
        <dsp:cNvPr id="0" name=""/>
        <dsp:cNvSpPr/>
      </dsp:nvSpPr>
      <dsp:spPr>
        <a:xfrm>
          <a:off x="-72011" y="1290476"/>
          <a:ext cx="1999184" cy="655190"/>
        </a:xfrm>
        <a:prstGeom prst="round2SameRect">
          <a:avLst>
            <a:gd name="adj1" fmla="val 16670"/>
            <a:gd name="adj2" fmla="val 0"/>
          </a:avLst>
        </a:prstGeom>
        <a:gradFill flip="none" rotWithShape="0">
          <a:gsLst>
            <a:gs pos="0">
              <a:schemeClr val="accent5">
                <a:hueOff val="-8329847"/>
                <a:satOff val="8162"/>
                <a:lumOff val="-9412"/>
                <a:tint val="66000"/>
                <a:satMod val="160000"/>
              </a:schemeClr>
            </a:gs>
            <a:gs pos="50000">
              <a:schemeClr val="accent5">
                <a:hueOff val="-8329847"/>
                <a:satOff val="8162"/>
                <a:lumOff val="-9412"/>
                <a:tint val="44500"/>
                <a:satMod val="160000"/>
              </a:schemeClr>
            </a:gs>
            <a:gs pos="100000">
              <a:schemeClr val="accent5">
                <a:hueOff val="-8329847"/>
                <a:satOff val="8162"/>
                <a:lumOff val="-9412"/>
                <a:tint val="23500"/>
                <a:satMod val="160000"/>
              </a:schemeClr>
            </a:gs>
          </a:gsLst>
          <a:lin ang="5400000" scaled="1"/>
          <a:tileRect/>
        </a:gradFill>
        <a:ln w="9525" cap="flat" cmpd="sng" algn="ctr">
          <a:solidFill>
            <a:srgbClr val="000000"/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По следу от пули 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-72011" y="1290476"/>
        <a:ext cx="1999184" cy="655190"/>
      </dsp:txXfrm>
    </dsp:sp>
    <dsp:sp modelId="{578364C0-DD44-475A-9631-353E700FC680}">
      <dsp:nvSpPr>
        <dsp:cNvPr id="0" name=""/>
        <dsp:cNvSpPr/>
      </dsp:nvSpPr>
      <dsp:spPr>
        <a:xfrm>
          <a:off x="0" y="2016266"/>
          <a:ext cx="6552730" cy="765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из какого оружия и как стреляли</a:t>
          </a:r>
          <a:endParaRPr lang="ru-RU" kern="1200" dirty="0"/>
        </a:p>
      </dsp:txBody>
      <dsp:txXfrm>
        <a:off x="0" y="2016266"/>
        <a:ext cx="6552730" cy="765651"/>
      </dsp:txXfrm>
    </dsp:sp>
    <dsp:sp modelId="{27AB0045-F9C3-477A-9F93-000ABEB970C3}">
      <dsp:nvSpPr>
        <dsp:cNvPr id="0" name=""/>
        <dsp:cNvSpPr/>
      </dsp:nvSpPr>
      <dsp:spPr>
        <a:xfrm>
          <a:off x="1774043" y="2663981"/>
          <a:ext cx="4849020" cy="6551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1774043" y="2663981"/>
        <a:ext cx="4849020" cy="655190"/>
      </dsp:txXfrm>
    </dsp:sp>
    <dsp:sp modelId="{77A54C4E-BAAB-40A5-9B52-D8275337DD5A}">
      <dsp:nvSpPr>
        <dsp:cNvPr id="0" name=""/>
        <dsp:cNvSpPr/>
      </dsp:nvSpPr>
      <dsp:spPr>
        <a:xfrm>
          <a:off x="-70333" y="2584664"/>
          <a:ext cx="1985043" cy="655190"/>
        </a:xfrm>
        <a:prstGeom prst="round2SameRect">
          <a:avLst>
            <a:gd name="adj1" fmla="val 16670"/>
            <a:gd name="adj2" fmla="val 0"/>
          </a:avLst>
        </a:prstGeom>
        <a:gradFill flip="none" rotWithShape="0">
          <a:gsLst>
            <a:gs pos="0">
              <a:schemeClr val="accent5">
                <a:hueOff val="-16659694"/>
                <a:satOff val="16323"/>
                <a:lumOff val="-18823"/>
                <a:tint val="66000"/>
                <a:satMod val="160000"/>
              </a:schemeClr>
            </a:gs>
            <a:gs pos="50000">
              <a:schemeClr val="accent5">
                <a:hueOff val="-16659694"/>
                <a:satOff val="16323"/>
                <a:lumOff val="-18823"/>
                <a:tint val="44500"/>
                <a:satMod val="160000"/>
              </a:schemeClr>
            </a:gs>
            <a:gs pos="100000">
              <a:schemeClr val="accent5">
                <a:hueOff val="-16659694"/>
                <a:satOff val="16323"/>
                <a:lumOff val="-18823"/>
                <a:tint val="23500"/>
                <a:satMod val="160000"/>
              </a:schemeClr>
            </a:gs>
          </a:gsLst>
          <a:lin ang="5400000" scaled="1"/>
          <a:tileRect/>
        </a:gradFill>
        <a:ln w="9525" cap="flat" cmpd="sng" algn="ctr">
          <a:solidFill>
            <a:srgbClr val="000000"/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По отпечаткам шин 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-70333" y="2584664"/>
        <a:ext cx="1985043" cy="655190"/>
      </dsp:txXfrm>
    </dsp:sp>
    <dsp:sp modelId="{E327B798-088C-433A-961C-DB4ED20DD055}">
      <dsp:nvSpPr>
        <dsp:cNvPr id="0" name=""/>
        <dsp:cNvSpPr/>
      </dsp:nvSpPr>
      <dsp:spPr>
        <a:xfrm>
          <a:off x="0" y="3305727"/>
          <a:ext cx="6552730" cy="7445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марку автомобиля</a:t>
          </a:r>
          <a:endParaRPr lang="ru-RU" kern="1200" dirty="0"/>
        </a:p>
      </dsp:txBody>
      <dsp:txXfrm>
        <a:off x="0" y="3305727"/>
        <a:ext cx="6552730" cy="74452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02E7E4-7B9C-48FA-8015-60AF9F46F399}">
      <dsp:nvSpPr>
        <dsp:cNvPr id="0" name=""/>
        <dsp:cNvSpPr/>
      </dsp:nvSpPr>
      <dsp:spPr>
        <a:xfrm rot="20859137">
          <a:off x="836033" y="728693"/>
          <a:ext cx="1489346" cy="572040"/>
        </a:xfrm>
        <a:prstGeom prst="round2SameRect">
          <a:avLst/>
        </a:prstGeom>
        <a:gradFill flip="none" rotWithShape="0">
          <a:gsLst>
            <a:gs pos="0">
              <a:schemeClr val="accent5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5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002060"/>
          </a:solidFill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17780" rIns="53340" bIns="1778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Внимательность 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20859137">
        <a:off x="836033" y="728693"/>
        <a:ext cx="1489346" cy="572040"/>
      </dsp:txXfrm>
    </dsp:sp>
    <dsp:sp modelId="{22DA50BB-C66D-4F0A-AFDD-446D466EE6F8}">
      <dsp:nvSpPr>
        <dsp:cNvPr id="0" name=""/>
        <dsp:cNvSpPr/>
      </dsp:nvSpPr>
      <dsp:spPr>
        <a:xfrm rot="21347724">
          <a:off x="2161610" y="53790"/>
          <a:ext cx="1490174" cy="617105"/>
        </a:xfrm>
        <a:prstGeom prst="round2SameRect">
          <a:avLst/>
        </a:prstGeom>
        <a:gradFill flip="none" rotWithShape="0">
          <a:gsLst>
            <a:gs pos="0">
              <a:schemeClr val="accent5">
                <a:hueOff val="-5553231"/>
                <a:satOff val="5441"/>
                <a:lumOff val="-6274"/>
                <a:tint val="66000"/>
                <a:satMod val="160000"/>
              </a:schemeClr>
            </a:gs>
            <a:gs pos="50000">
              <a:schemeClr val="accent5">
                <a:hueOff val="-5553231"/>
                <a:satOff val="5441"/>
                <a:lumOff val="-6274"/>
                <a:tint val="44500"/>
                <a:satMod val="160000"/>
              </a:schemeClr>
            </a:gs>
            <a:gs pos="100000">
              <a:schemeClr val="accent5">
                <a:hueOff val="-5553231"/>
                <a:satOff val="5441"/>
                <a:lumOff val="-6274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002060"/>
          </a:solidFill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17780" rIns="53340" bIns="1778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Мобильность  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21347724">
        <a:off x="2161610" y="53790"/>
        <a:ext cx="1490174" cy="617105"/>
      </dsp:txXfrm>
    </dsp:sp>
    <dsp:sp modelId="{B9BAD445-CC87-4CC4-955E-8AE573FBE35B}">
      <dsp:nvSpPr>
        <dsp:cNvPr id="0" name=""/>
        <dsp:cNvSpPr/>
      </dsp:nvSpPr>
      <dsp:spPr>
        <a:xfrm rot="150642">
          <a:off x="3684879" y="33877"/>
          <a:ext cx="1559944" cy="603362"/>
        </a:xfrm>
        <a:prstGeom prst="round2SameRect">
          <a:avLst/>
        </a:prstGeom>
        <a:gradFill flip="none" rotWithShape="0">
          <a:gsLst>
            <a:gs pos="0">
              <a:schemeClr val="accent5">
                <a:hueOff val="-11106463"/>
                <a:satOff val="10882"/>
                <a:lumOff val="-12549"/>
                <a:tint val="66000"/>
                <a:satMod val="160000"/>
              </a:schemeClr>
            </a:gs>
            <a:gs pos="50000">
              <a:schemeClr val="accent5">
                <a:hueOff val="-11106463"/>
                <a:satOff val="10882"/>
                <a:lumOff val="-12549"/>
                <a:tint val="44500"/>
                <a:satMod val="160000"/>
              </a:schemeClr>
            </a:gs>
            <a:gs pos="100000">
              <a:schemeClr val="accent5">
                <a:hueOff val="-11106463"/>
                <a:satOff val="10882"/>
                <a:lumOff val="-12549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002060"/>
          </a:solidFill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17780" rIns="53340" bIns="1778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Железные нервы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50642">
        <a:off x="3684879" y="33877"/>
        <a:ext cx="1559944" cy="603362"/>
      </dsp:txXfrm>
    </dsp:sp>
    <dsp:sp modelId="{80C0B645-5DBC-4040-9D0D-BB2E4B35D702}">
      <dsp:nvSpPr>
        <dsp:cNvPr id="0" name=""/>
        <dsp:cNvSpPr/>
      </dsp:nvSpPr>
      <dsp:spPr>
        <a:xfrm rot="629743">
          <a:off x="5202213" y="634386"/>
          <a:ext cx="1486420" cy="602092"/>
        </a:xfrm>
        <a:prstGeom prst="round2SameRect">
          <a:avLst/>
        </a:prstGeom>
        <a:gradFill flip="none" rotWithShape="0">
          <a:gsLst>
            <a:gs pos="0">
              <a:schemeClr val="accent5">
                <a:hueOff val="-16659694"/>
                <a:satOff val="16323"/>
                <a:lumOff val="-18823"/>
                <a:tint val="66000"/>
                <a:satMod val="160000"/>
              </a:schemeClr>
            </a:gs>
            <a:gs pos="50000">
              <a:schemeClr val="accent5">
                <a:hueOff val="-16659694"/>
                <a:satOff val="16323"/>
                <a:lumOff val="-18823"/>
                <a:tint val="44500"/>
                <a:satMod val="160000"/>
              </a:schemeClr>
            </a:gs>
            <a:gs pos="100000">
              <a:schemeClr val="accent5">
                <a:hueOff val="-16659694"/>
                <a:satOff val="16323"/>
                <a:lumOff val="-18823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002060"/>
          </a:solidFill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17780" rIns="53340" bIns="1778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Ответственность 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629743">
        <a:off x="5202213" y="634386"/>
        <a:ext cx="1486420" cy="602092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A2A3752-7D2B-487F-9507-66515C42E4AD}">
      <dsp:nvSpPr>
        <dsp:cNvPr id="0" name=""/>
        <dsp:cNvSpPr/>
      </dsp:nvSpPr>
      <dsp:spPr>
        <a:xfrm>
          <a:off x="0" y="458576"/>
          <a:ext cx="7272808" cy="809916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lumMod val="50000"/>
            </a:schemeClr>
          </a:solidFill>
          <a:prstDash val="solid"/>
        </a:ln>
        <a:effectLst/>
        <a:sp3d z="-152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AB2C01A-1925-47A6-8C1D-1841D294909C}">
      <dsp:nvSpPr>
        <dsp:cNvPr id="0" name=""/>
        <dsp:cNvSpPr/>
      </dsp:nvSpPr>
      <dsp:spPr>
        <a:xfrm>
          <a:off x="400098" y="191032"/>
          <a:ext cx="6208992" cy="9151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>
          <a:solidFill>
            <a:schemeClr val="accent3">
              <a:lumMod val="50000"/>
            </a:schemeClr>
          </a:solidFill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426" tIns="0" rIns="192426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>
              <a:effectLst/>
              <a:latin typeface="Times New Roman" pitchFamily="18" charset="0"/>
              <a:cs typeface="Times New Roman" pitchFamily="18" charset="0"/>
            </a:rPr>
            <a:t>Приходится выезжать на места происшествия по 10 -15 раз за день. </a:t>
          </a:r>
        </a:p>
        <a:p>
          <a:pPr marL="0" marR="0" lvl="0" indent="0" algn="l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>
              <a:effectLst/>
              <a:latin typeface="Times New Roman" pitchFamily="18" charset="0"/>
              <a:cs typeface="Times New Roman" pitchFamily="18" charset="0"/>
            </a:rPr>
            <a:t>Потом в лаборатории работать два-три часа, если след хорошо читаемый. </a:t>
          </a:r>
          <a:endParaRPr lang="ru-RU" b="1" kern="1200" dirty="0">
            <a:effectLst/>
          </a:endParaRPr>
        </a:p>
      </dsp:txBody>
      <dsp:txXfrm>
        <a:off x="400098" y="191032"/>
        <a:ext cx="6208992" cy="915120"/>
      </dsp:txXfrm>
    </dsp:sp>
    <dsp:sp modelId="{B121EA01-CDB7-4201-B052-9B2E0350342B}">
      <dsp:nvSpPr>
        <dsp:cNvPr id="0" name=""/>
        <dsp:cNvSpPr/>
      </dsp:nvSpPr>
      <dsp:spPr>
        <a:xfrm>
          <a:off x="0" y="1893453"/>
          <a:ext cx="7272808" cy="769825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lumMod val="50000"/>
            </a:schemeClr>
          </a:solidFill>
          <a:prstDash val="solid"/>
        </a:ln>
        <a:effectLst/>
        <a:sp3d z="-152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54BD5D3-2472-4342-902C-005DF9597FB6}">
      <dsp:nvSpPr>
        <dsp:cNvPr id="0" name=""/>
        <dsp:cNvSpPr/>
      </dsp:nvSpPr>
      <dsp:spPr>
        <a:xfrm>
          <a:off x="400098" y="1578515"/>
          <a:ext cx="6208992" cy="9151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>
          <a:solidFill>
            <a:schemeClr val="accent3">
              <a:lumMod val="50000"/>
            </a:schemeClr>
          </a:solidFill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426" tIns="0" rIns="192426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Приходится рассматривать отпечатки десятки раз различными способами</a:t>
          </a:r>
        </a:p>
        <a:p>
          <a:pPr marL="0" marR="0" lvl="0" indent="0" algn="l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и в лупу, и через микроскоп, и переснимать их на фото. </a:t>
          </a:r>
          <a:endParaRPr lang="ru-RU" sz="1600" b="1" kern="1200" dirty="0"/>
        </a:p>
      </dsp:txBody>
      <dsp:txXfrm>
        <a:off x="400098" y="1578515"/>
        <a:ext cx="6208992" cy="91512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2F2985-61C1-48AC-9722-8F420BF44253}">
      <dsp:nvSpPr>
        <dsp:cNvPr id="0" name=""/>
        <dsp:cNvSpPr/>
      </dsp:nvSpPr>
      <dsp:spPr>
        <a:xfrm>
          <a:off x="2896851" y="2408289"/>
          <a:ext cx="2902822" cy="1008112"/>
        </a:xfrm>
        <a:prstGeom prst="ellipse">
          <a:avLst/>
        </a:prstGeom>
        <a:solidFill>
          <a:schemeClr val="accent3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7D6136-8973-4163-B56F-9CBEB3499EA3}">
      <dsp:nvSpPr>
        <dsp:cNvPr id="0" name=""/>
        <dsp:cNvSpPr/>
      </dsp:nvSpPr>
      <dsp:spPr>
        <a:xfrm rot="16559800">
          <a:off x="5103486" y="2317916"/>
          <a:ext cx="708733" cy="483378"/>
        </a:xfrm>
        <a:prstGeom prst="downArrow">
          <a:avLst/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solidFill>
            <a:srgbClr val="000000"/>
          </a:solidFill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E039116-8283-4F2E-A530-EB919DCC1B39}">
      <dsp:nvSpPr>
        <dsp:cNvPr id="0" name=""/>
        <dsp:cNvSpPr/>
      </dsp:nvSpPr>
      <dsp:spPr>
        <a:xfrm>
          <a:off x="5388260" y="2144917"/>
          <a:ext cx="2700300" cy="6750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>
        <a:off x="5388260" y="2144917"/>
        <a:ext cx="2700300" cy="675075"/>
      </dsp:txXfrm>
    </dsp:sp>
    <dsp:sp modelId="{7C4DD935-BAC1-41B2-ADCF-0B6F7C67910C}">
      <dsp:nvSpPr>
        <dsp:cNvPr id="0" name=""/>
        <dsp:cNvSpPr/>
      </dsp:nvSpPr>
      <dsp:spPr>
        <a:xfrm>
          <a:off x="3289240" y="1264884"/>
          <a:ext cx="2070448" cy="101261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Частные  лаборатории</a:t>
          </a:r>
        </a:p>
      </dsp:txBody>
      <dsp:txXfrm>
        <a:off x="3289240" y="1264884"/>
        <a:ext cx="2070448" cy="1012612"/>
      </dsp:txXfrm>
    </dsp:sp>
    <dsp:sp modelId="{B28BC99F-3EFF-45A8-891B-1C16B1FE7F5C}">
      <dsp:nvSpPr>
        <dsp:cNvPr id="0" name=""/>
        <dsp:cNvSpPr/>
      </dsp:nvSpPr>
      <dsp:spPr>
        <a:xfrm>
          <a:off x="2088230" y="324945"/>
          <a:ext cx="2546872" cy="101261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Правоохранительные органы</a:t>
          </a:r>
        </a:p>
      </dsp:txBody>
      <dsp:txXfrm>
        <a:off x="2088230" y="324945"/>
        <a:ext cx="2546872" cy="1012612"/>
      </dsp:txXfrm>
    </dsp:sp>
    <dsp:sp modelId="{EDDDDA1E-8760-43E4-97F6-E79AE572F2B9}">
      <dsp:nvSpPr>
        <dsp:cNvPr id="0" name=""/>
        <dsp:cNvSpPr/>
      </dsp:nvSpPr>
      <dsp:spPr>
        <a:xfrm>
          <a:off x="4176467" y="346095"/>
          <a:ext cx="2276130" cy="10133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Структуры МВД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76467" y="346095"/>
        <a:ext cx="2276130" cy="1013351"/>
      </dsp:txXfrm>
    </dsp:sp>
    <dsp:sp modelId="{F16DDF3C-84F2-4D14-A360-134FCE2C003E}">
      <dsp:nvSpPr>
        <dsp:cNvPr id="0" name=""/>
        <dsp:cNvSpPr/>
      </dsp:nvSpPr>
      <dsp:spPr>
        <a:xfrm>
          <a:off x="1881328" y="108916"/>
          <a:ext cx="4878285" cy="2420401"/>
        </a:xfrm>
        <a:prstGeom prst="funnel">
          <a:avLst/>
        </a:prstGeom>
        <a:solidFill>
          <a:schemeClr val="accent3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000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3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EFB597-3450-47D0-B4C9-F3C01DE33A6E}">
      <dsp:nvSpPr>
        <dsp:cNvPr id="0" name=""/>
        <dsp:cNvSpPr/>
      </dsp:nvSpPr>
      <dsp:spPr>
        <a:xfrm>
          <a:off x="708" y="38912"/>
          <a:ext cx="1659014" cy="8295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структурах     МВД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08" y="38912"/>
        <a:ext cx="1659014" cy="829507"/>
      </dsp:txXfrm>
    </dsp:sp>
    <dsp:sp modelId="{A7954058-F785-4BCB-A6D2-0CA248825B81}">
      <dsp:nvSpPr>
        <dsp:cNvPr id="0" name=""/>
        <dsp:cNvSpPr/>
      </dsp:nvSpPr>
      <dsp:spPr>
        <a:xfrm>
          <a:off x="166610" y="868419"/>
          <a:ext cx="165901" cy="622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2130"/>
              </a:lnTo>
              <a:lnTo>
                <a:pt x="165901" y="622130"/>
              </a:lnTo>
            </a:path>
          </a:pathLst>
        </a:custGeom>
        <a:noFill/>
        <a:ln w="1079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0B4CC2-5F04-496F-B072-CA882F0516AE}">
      <dsp:nvSpPr>
        <dsp:cNvPr id="0" name=""/>
        <dsp:cNvSpPr/>
      </dsp:nvSpPr>
      <dsp:spPr>
        <a:xfrm>
          <a:off x="332511" y="1075796"/>
          <a:ext cx="1327211" cy="8295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10 000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руб.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2511" y="1075796"/>
        <a:ext cx="1327211" cy="829507"/>
      </dsp:txXfrm>
    </dsp:sp>
    <dsp:sp modelId="{5843CF7F-0639-4395-A5CA-43C7EC583D2B}">
      <dsp:nvSpPr>
        <dsp:cNvPr id="0" name=""/>
        <dsp:cNvSpPr/>
      </dsp:nvSpPr>
      <dsp:spPr>
        <a:xfrm>
          <a:off x="2074476" y="38912"/>
          <a:ext cx="1659014" cy="829507"/>
        </a:xfrm>
        <a:prstGeom prst="roundRect">
          <a:avLst>
            <a:gd name="adj" fmla="val 10000"/>
          </a:avLst>
        </a:prstGeom>
        <a:solidFill>
          <a:schemeClr val="accent4">
            <a:hueOff val="7500508"/>
            <a:satOff val="-524"/>
            <a:lumOff val="-666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частных лабораториях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074476" y="38912"/>
        <a:ext cx="1659014" cy="829507"/>
      </dsp:txXfrm>
    </dsp:sp>
    <dsp:sp modelId="{9B726BD5-F2D0-4CC5-AF31-766C5E1B7E00}">
      <dsp:nvSpPr>
        <dsp:cNvPr id="0" name=""/>
        <dsp:cNvSpPr/>
      </dsp:nvSpPr>
      <dsp:spPr>
        <a:xfrm>
          <a:off x="2240378" y="868419"/>
          <a:ext cx="165901" cy="622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2130"/>
              </a:lnTo>
              <a:lnTo>
                <a:pt x="165901" y="622130"/>
              </a:lnTo>
            </a:path>
          </a:pathLst>
        </a:custGeom>
        <a:noFill/>
        <a:ln w="1079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08644E-E65C-4AAE-965E-07BED81DA58F}">
      <dsp:nvSpPr>
        <dsp:cNvPr id="0" name=""/>
        <dsp:cNvSpPr/>
      </dsp:nvSpPr>
      <dsp:spPr>
        <a:xfrm>
          <a:off x="2406279" y="1075796"/>
          <a:ext cx="1327211" cy="8295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$1000</a:t>
          </a:r>
          <a:endParaRPr lang="ru-RU" sz="4000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2406279" y="1075796"/>
        <a:ext cx="1327211" cy="829507"/>
      </dsp:txXfrm>
    </dsp:sp>
    <dsp:sp modelId="{CDDD3581-B30E-4C25-893B-C0228D4D48C9}">
      <dsp:nvSpPr>
        <dsp:cNvPr id="0" name=""/>
        <dsp:cNvSpPr/>
      </dsp:nvSpPr>
      <dsp:spPr>
        <a:xfrm>
          <a:off x="4148244" y="38912"/>
          <a:ext cx="1659014" cy="829507"/>
        </a:xfrm>
        <a:prstGeom prst="roundRect">
          <a:avLst>
            <a:gd name="adj" fmla="val 10000"/>
          </a:avLst>
        </a:prstGeom>
        <a:solidFill>
          <a:schemeClr val="accent4">
            <a:hueOff val="15001015"/>
            <a:satOff val="-1049"/>
            <a:lumOff val="-1333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На Западе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4148244" y="38912"/>
        <a:ext cx="1659014" cy="829507"/>
      </dsp:txXfrm>
    </dsp:sp>
    <dsp:sp modelId="{8F603600-A6DB-4D16-95DA-FA25E503BA40}">
      <dsp:nvSpPr>
        <dsp:cNvPr id="0" name=""/>
        <dsp:cNvSpPr/>
      </dsp:nvSpPr>
      <dsp:spPr>
        <a:xfrm>
          <a:off x="4314146" y="868419"/>
          <a:ext cx="165901" cy="622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2130"/>
              </a:lnTo>
              <a:lnTo>
                <a:pt x="165901" y="622130"/>
              </a:lnTo>
            </a:path>
          </a:pathLst>
        </a:custGeom>
        <a:noFill/>
        <a:ln w="1079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B67F62-DD7A-4D60-863F-21ED1EEF2488}">
      <dsp:nvSpPr>
        <dsp:cNvPr id="0" name=""/>
        <dsp:cNvSpPr/>
      </dsp:nvSpPr>
      <dsp:spPr>
        <a:xfrm>
          <a:off x="4480047" y="1075796"/>
          <a:ext cx="1327211" cy="8295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$4000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80047" y="1075796"/>
        <a:ext cx="1327211" cy="8295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BracketList+Icon">
  <dgm:title val="Список с вертикальной скобкой"/>
  <dgm:desc val="Служит для отображения сгруппированных блоков данных.  Хорошо подходит для размещения большого количества текста уровня 2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Круговой процесс"/>
  <dgm:desc val="Используется для отображения последовательных этапов процесса. Ограничен одиннадцатью фигурами уровня 1 с неограниченным числом фигур уровня 2. Рекомендуется использовать небольшие объемы текста. Неиспользуемый текст не отображается, но доступен при переключении макетов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TabList">
  <dgm:title val="Список вкладок"/>
  <dgm:desc val="Служит для отображения непоследовательных или сгруппированных блоков данных. Рекомендуется использовать для списков с текстом уровня 1 небольшого объема. Первый текст уровня 2 отображается рядом с текстом уровня 1, а остальной текст уровня 2 — под текстом уровня 1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diagrams.loki3.com/TabbedArc+Icon">
  <dgm:title val="Дуга из ярлычков"/>
  <dgm:desc val="Служит для отображения набора связанных элементов, расположенных дугой над общей областью. Лучше всего подходит для размещения небольшого количества текста."/>
  <dgm:catLst>
    <dgm:cat type="relationship" pri="20500"/>
    <dgm:cat type="officeonline" pri="4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1">
        <dgm:alg type="cycle"/>
      </dgm:if>
      <dgm:else name="Name3">
        <dgm:choose name="Name4">
          <dgm:if name="Name5" axis="ch" ptType="node" func="cnt" op="lte" val="3">
            <dgm:choose name="Name6">
              <dgm:if name="Name7" func="var" arg="dir" op="equ" val="norm">
                <dgm:alg type="cycle">
                  <dgm:param type="stAng" val="-40"/>
                  <dgm:param type="spanAng" val="80"/>
                  <dgm:param type="rotPath" val="alongPath"/>
                </dgm:alg>
              </dgm:if>
              <dgm:else name="Name8">
                <dgm:alg type="cycle">
                  <dgm:param type="stAng" val="40"/>
                  <dgm:param type="spanAng" val="-80"/>
                  <dgm:param type="rotPath" val="alongPath"/>
                </dgm:alg>
              </dgm:else>
            </dgm:choose>
          </dgm:if>
          <dgm:else name="Name9">
            <dgm:choose name="Name10">
              <dgm:if name="Name11" func="var" arg="dir" op="equ" val="norm">
                <dgm:alg type="cycle">
                  <dgm:param type="stAng" val="-60"/>
                  <dgm:param type="spanAng" val="120"/>
                  <dgm:param type="rotPath" val="alongPath"/>
                </dgm:alg>
              </dgm:if>
              <dgm:else name="Name12">
                <dgm:alg type="cycle">
                  <dgm:param type="stAng" val="60"/>
                  <dgm:param type="spanAng" val="-120"/>
                  <dgm:param type="rotPath" val="alongPath"/>
                </dgm:alg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hoose name="Name13">
      <dgm:if name="Name14" axis="ch" ptType="node" func="cnt" op="equ" val="2">
        <dgm:constrLst>
          <dgm:constr type="w" for="ch" ptType="node" refType="w"/>
          <dgm:constr type="primFontSz" for="ch" ptType="node" op="equ" val="65"/>
          <dgm:constr type="sibSp" refType="w" fact="0.22"/>
        </dgm:constrLst>
      </dgm:if>
      <dgm:else name="Name15">
        <dgm:constrLst>
          <dgm:constr type="w" for="ch" ptType="node" refType="w"/>
          <dgm:constr type="primFontSz" for="ch" ptType="node" op="equ" val="65"/>
          <dgm:constr type="sibSp" refType="w" fact="0.14"/>
        </dgm:constrLst>
      </dgm:else>
    </dgm:choose>
    <dgm:ruleLst/>
    <dgm:forEach name="Name16" axis="ch" ptType="node">
      <dgm:choose name="Name17">
        <dgm:if name="Name18" axis="par ch" ptType="doc node" func="cnt" op="equ" val="1">
          <dgm:layoutNode name="one">
            <dgm:varLst>
              <dgm:bulletEnabled val="1"/>
            </dgm:varLst>
            <dgm:alg type="tx"/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9">
          <dgm:layoutNode name="twoplus">
            <dgm:varLst>
              <dgm:bulletEnabled val="1"/>
            </dgm:varLst>
            <dgm:alg type="tx">
              <dgm:param type="autoTxRot" val="grav"/>
            </dgm:alg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flourish2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DCB5B-7CCB-4D5A-B440-764699927F41}" type="datetimeFigureOut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9CE69-EAC2-4BBA-BA19-3B5CD4503C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9333492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8DB45-2DC5-4CD5-B31B-47A5F8EFB4F2}" type="datetimeFigureOut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F921B-CC4D-4F45-BF79-22381EDE4D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0592073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06555-1D7C-489B-ACF1-9A6D2DC1EBD4}" type="datetimeFigureOut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2E495-D3D4-414E-9D23-4EB4E84AE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4412334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lourish2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8DAFE-2B97-49E3-94EB-3AD6DCADF981}" type="datetimeFigureOut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30A53-7E96-4BE2-947A-5F3D30F6D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0468929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lourish2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pic>
        <p:nvPicPr>
          <p:cNvPr id="5" name="Picture 7" descr="flourish2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/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F6E21-4F1F-4531-BE1A-440FC90D7FD6}" type="datetimeFigureOut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461B8-D8C3-43A9-802F-7DDC3AC036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0601057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flourish2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5154C-1CA1-408B-B40B-8633051CD6BA}" type="datetimeFigureOut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5C941-1A45-49F9-A48B-64D2B5C364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0669173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-1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19250"/>
            <a:ext cx="9144000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71849-F842-47F1-8584-4F768AE0DC85}" type="datetimeFigureOut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F2107-986F-4A6C-B9D7-CAFBE01C55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5716226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flourish2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696C3-CD7F-4E78-BCB1-2AC5E3706CE0}" type="datetimeFigureOut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0CB89-B840-41F8-B1F6-DCA2617E6D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7409600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C9912-3CBE-4EC1-9DAC-E0C3872F5484}" type="datetimeFigureOut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E4A2-C6E4-433A-89C8-4942DCA5BF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4504442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DA40A-48F8-4D52-8BAF-744395EAE212}" type="datetimeFigureOut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28A8E-62D9-4F7A-B312-7AE002E109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1043893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que 9"/>
          <p:cNvSpPr/>
          <p:nvPr/>
        </p:nvSpPr>
        <p:spPr>
          <a:xfrm>
            <a:off x="1463675" y="1847850"/>
            <a:ext cx="3089275" cy="3089275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 rtlCol="0"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02AA8-8775-4868-A974-4593809B191F}" type="datetimeFigureOut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38BA8-3499-45B3-B5A3-AA9F156137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360883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window3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371600" y="2057400"/>
            <a:ext cx="64008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B027527A-EE29-4315-BF0D-EAC8D932E6F9}" type="datetimeFigureOut">
              <a:rPr lang="ru-RU"/>
              <a:pPr>
                <a:defRPr/>
              </a:pPr>
              <a:t>14.04.2019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438" y="63642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0DDD8D5F-D1CC-4DBA-AB71-F8E324F62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 cap="all" spc="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6159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Wingdings" pitchFamily="2" charset="2"/>
        <a:buChar char="v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12" Type="http://schemas.openxmlformats.org/officeDocument/2006/relationships/image" Target="../media/image11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Layout" Target="../diagrams/layout7.xml"/><Relationship Id="rId7" Type="http://schemas.openxmlformats.org/officeDocument/2006/relationships/image" Target="../media/image12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5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1628800"/>
            <a:ext cx="6624736" cy="181588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ЭКСПЕРТ-Криминалист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4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1340768"/>
            <a:ext cx="6048672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noFill/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Специфика профессии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539552" y="2276872"/>
          <a:ext cx="7344816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/>
        </p:nvGraphicFramePr>
        <p:xfrm>
          <a:off x="1043608" y="3507752"/>
          <a:ext cx="7272808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Picture 6" descr="C:\Users\admin\Desktop\images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803340" y="2938165"/>
            <a:ext cx="1393304" cy="1023208"/>
          </a:xfrm>
          <a:prstGeom prst="rect">
            <a:avLst/>
          </a:prstGeom>
          <a:solidFill>
            <a:srgbClr val="FFFFFF">
              <a:shade val="85000"/>
            </a:srgbClr>
          </a:solidFill>
          <a:ln w="127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1340768"/>
            <a:ext cx="6048672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noFill/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Место работы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251520" y="2420888"/>
          <a:ext cx="8088560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365" name="Picture 5" descr="http://novorab.ru/Content/uploadfiles/image/%D0%9F%D0%A0%D0%90%D0%92%D0%9E%D0%9F%D0%9E%D0%A0%D0%AF%D0%94%D0%9E%D0%9A/%D0%BA%D1%80%D0%B8%D0%BC%D0%B8%D0%BD%D0%B0%D0%BB%D0%B8%D1%81%D1%82_%D1%8D%D0%BA%D1%81%D0%BF%D0%B5%D1%80%D1%82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20917"/>
          <a:stretch/>
        </p:blipFill>
        <p:spPr bwMode="auto">
          <a:xfrm>
            <a:off x="6089276" y="4057505"/>
            <a:ext cx="2072786" cy="1580526"/>
          </a:xfrm>
          <a:prstGeom prst="ellipse">
            <a:avLst/>
          </a:prstGeom>
          <a:ln w="19050" cap="rnd">
            <a:solidFill>
              <a:srgbClr val="0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низ 7"/>
          <p:cNvSpPr/>
          <p:nvPr/>
        </p:nvSpPr>
        <p:spPr>
          <a:xfrm rot="15946573" flipV="1">
            <a:off x="3087079" y="4718211"/>
            <a:ext cx="708733" cy="513871"/>
          </a:xfrm>
          <a:prstGeom prst="downArrow">
            <a:avLst/>
          </a:prstGeom>
          <a:ln>
            <a:solidFill>
              <a:srgbClr val="000000"/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rgbClr r="0" g="0" b="0"/>
          </a:lnRef>
          <a:fillRef idx="1">
            <a:schemeClr val="accent3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3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5367" name="Picture 7" descr="http://svpressa.ru/photo/56400-3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7584" y="3954616"/>
            <a:ext cx="2128363" cy="1597930"/>
          </a:xfrm>
          <a:prstGeom prst="ellipse">
            <a:avLst/>
          </a:prstGeom>
          <a:ln w="19050" cap="rnd">
            <a:solidFill>
              <a:srgbClr val="0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1340768"/>
            <a:ext cx="6048672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noFill/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Карьера и зарплата 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1614916" y="2348880"/>
          <a:ext cx="5807968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Где можно получить профессию эксперта-криминалиста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71600" y="2132856"/>
            <a:ext cx="6400800" cy="3672408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Московский государственный технический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университет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им. 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Э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Баумана.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Белгородский государственный университет.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Красноярский государственный университет.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Московский университет МВД России.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Российская таможенная академия,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Санкт-  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Петербургский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филиал им. 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Б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Бобкова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340768"/>
            <a:ext cx="6512768" cy="640432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Где можно получить профессию эксперта-криминалиста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Московская государственная юридическая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академия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Уральский государственный технический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университет 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3140968"/>
            <a:ext cx="7272808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noFill/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512560" y="2597536"/>
          <a:ext cx="7776864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219200" y="2247900"/>
            <a:ext cx="7056438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От 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лат. </a:t>
            </a:r>
            <a:r>
              <a:rPr lang="en-US" sz="1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ekspert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опытный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лат. </a:t>
            </a:r>
            <a:r>
              <a:rPr lang="ru-RU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criminalis</a:t>
            </a:r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 преступный, относящийся к преступлению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340768"/>
            <a:ext cx="5314528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noFill/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ЭКСПЕРТ-Криминалист</a:t>
            </a:r>
            <a:endParaRPr lang="ru-RU" sz="2400" b="1" cap="all" dirty="0">
              <a:ln w="9000" cmpd="sng">
                <a:noFill/>
                <a:prstDash val="solid"/>
              </a:ln>
              <a:solidFill>
                <a:srgbClr val="0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248199" y="3339587"/>
          <a:ext cx="8356249" cy="3028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1340768"/>
            <a:ext cx="6048672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cap="all" dirty="0">
                <a:ln w="9000" cmpd="sng">
                  <a:noFill/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Задачи </a:t>
            </a:r>
            <a:r>
              <a:rPr lang="ru-RU" sz="2000" b="1" cap="all" dirty="0" smtClean="0">
                <a:ln w="9000" cmpd="sng">
                  <a:noFill/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ЭКСПЕРТА-Криминалиста</a:t>
            </a:r>
            <a:endParaRPr lang="ru-RU" sz="2000" b="1" cap="all" dirty="0">
              <a:ln w="9000" cmpd="sng">
                <a:noFill/>
                <a:prstDash val="solid"/>
              </a:ln>
              <a:solidFill>
                <a:srgbClr val="0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-289048" y="2060848"/>
          <a:ext cx="9433048" cy="2057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75656" y="1340768"/>
            <a:ext cx="6048672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cap="all" dirty="0">
                <a:ln w="9000" cmpd="sng">
                  <a:noFill/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Задачи </a:t>
            </a:r>
            <a:r>
              <a:rPr lang="ru-RU" sz="2000" b="1" cap="all" dirty="0" smtClean="0">
                <a:ln w="9000" cmpd="sng">
                  <a:noFill/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ЭКСПЕРТА-Криминалиста</a:t>
            </a:r>
            <a:endParaRPr lang="ru-RU" sz="2000" b="1" cap="all" dirty="0">
              <a:ln w="9000" cmpd="sng">
                <a:noFill/>
                <a:prstDash val="solid"/>
              </a:ln>
              <a:solidFill>
                <a:srgbClr val="0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6387" name="Прямоугольник 6"/>
          <p:cNvSpPr>
            <a:spLocks noChangeArrowheads="1"/>
          </p:cNvSpPr>
          <p:nvPr/>
        </p:nvSpPr>
        <p:spPr bwMode="auto">
          <a:xfrm>
            <a:off x="782638" y="3249613"/>
            <a:ext cx="154781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v"/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Эксперт-к</a:t>
            </a:r>
            <a:r>
              <a:rPr lang="ru-RU" alt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риминалист </a:t>
            </a:r>
            <a:endParaRPr lang="ru-RU" alt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может определить</a:t>
            </a: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2332074" y="2132856"/>
          <a:ext cx="6552730" cy="4211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6" descr="C:\Users\admin\Desktop\загруженное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81208" y="2406850"/>
            <a:ext cx="2160240" cy="318239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>
            <a:solidFill>
              <a:srgbClr val="000000"/>
            </a:solidFill>
            <a:miter lim="800000"/>
            <a:headEnd/>
            <a:tailEnd/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9" name="Стрелка вправо 8"/>
          <p:cNvSpPr/>
          <p:nvPr/>
        </p:nvSpPr>
        <p:spPr>
          <a:xfrm>
            <a:off x="2299753" y="2406849"/>
            <a:ext cx="360040" cy="2885256"/>
          </a:xfrm>
          <a:prstGeom prst="rightArrow">
            <a:avLst/>
          </a:prstGeom>
          <a:ln>
            <a:solidFill>
              <a:srgbClr val="00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ъект 1"/>
          <p:cNvSpPr>
            <a:spLocks noGrp="1"/>
          </p:cNvSpPr>
          <p:nvPr>
            <p:ph sz="quarter" idx="13"/>
          </p:nvPr>
        </p:nvSpPr>
        <p:spPr>
          <a:xfrm>
            <a:off x="1116013" y="2438400"/>
            <a:ext cx="4248150" cy="3124200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000" smtClean="0"/>
              <a:t>специалисты данного направления занимаются изучением почерка. С помощью специальных методов они выявляют состояние человека, когда он писал или подписывал какой-либо документ, нервозность, степень алкогольного опьянения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450" y="981075"/>
            <a:ext cx="6584950" cy="10001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/>
              <a:t>НАПРАВЛЕНИЯ РАБОТЫ:</a:t>
            </a:r>
            <a:br>
              <a:rPr lang="ru-RU" b="1" dirty="0" smtClean="0"/>
            </a:br>
            <a:r>
              <a:rPr lang="ru-RU" b="1" i="1" cap="none" dirty="0" smtClean="0"/>
              <a:t>Графология</a:t>
            </a:r>
            <a:endParaRPr lang="ru-RU" b="1" cap="none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5868144" y="3068960"/>
            <a:ext cx="2263775" cy="2263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ъект 1"/>
          <p:cNvSpPr>
            <a:spLocks noGrp="1"/>
          </p:cNvSpPr>
          <p:nvPr>
            <p:ph sz="quarter" idx="13"/>
          </p:nvPr>
        </p:nvSpPr>
        <p:spPr>
          <a:xfrm>
            <a:off x="1042988" y="2205038"/>
            <a:ext cx="3744912" cy="3357562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000" smtClean="0"/>
              <a:t>направление работы, главная задача которого – исследование огнестрельного оружия, с помощью которого совершалось преступление. Эксперт-баллист определяет, из какого именно типа оружия был произведен выстрел, на каком расстоянии и при каких условиях.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i="1" cap="none" dirty="0" smtClean="0"/>
              <a:t>Баллистика</a:t>
            </a:r>
            <a:endParaRPr lang="ru-RU" b="1" i="1" cap="none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5219700" y="2924944"/>
            <a:ext cx="3124200" cy="1656183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ъект 1"/>
          <p:cNvSpPr>
            <a:spLocks noGrp="1"/>
          </p:cNvSpPr>
          <p:nvPr>
            <p:ph sz="quarter" idx="13"/>
          </p:nvPr>
        </p:nvSpPr>
        <p:spPr>
          <a:xfrm>
            <a:off x="4500563" y="2349500"/>
            <a:ext cx="3451225" cy="3311525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mtClean="0"/>
              <a:t>метод определения личности человека по уникальному рисунку отпечатка пальца. Данный метод показал чрезвычайно высокую степень эффективности в судебно-медицинской экспертизе, так как узор папиллярных линий на пальце восстанавливается в прежнем виде после травмы или воздействия огня.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913" y="1268413"/>
            <a:ext cx="6400800" cy="685800"/>
          </a:xfrm>
        </p:spPr>
        <p:txBody>
          <a:bodyPr/>
          <a:lstStyle/>
          <a:p>
            <a:pPr>
              <a:defRPr/>
            </a:pPr>
            <a:r>
              <a:rPr lang="ru-RU" b="1" i="1" cap="none" dirty="0" smtClean="0"/>
              <a:t>Дактилоскопия</a:t>
            </a:r>
            <a:endParaRPr lang="ru-RU" b="1" i="1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115616" y="2996952"/>
            <a:ext cx="3124200" cy="1952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ъект 1"/>
          <p:cNvSpPr>
            <a:spLocks noGrp="1"/>
          </p:cNvSpPr>
          <p:nvPr>
            <p:ph sz="quarter" idx="13"/>
          </p:nvPr>
        </p:nvSpPr>
        <p:spPr>
          <a:xfrm>
            <a:off x="3995738" y="2133600"/>
            <a:ext cx="3771900" cy="4005263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000" smtClean="0"/>
              <a:t>– направление работы криминалистики по изучению следов, оставленных на месте происшествия. 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000" smtClean="0"/>
              <a:t>Видов следов может быть огромное множество: отпечатки протекторов шин, обуви преступника, особенность отпечатка прикуса зубов, характерные следы при взломе замка и т.д.;</a:t>
            </a: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259632" y="2276872"/>
            <a:ext cx="2676818" cy="3240360"/>
          </a:xfrm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331913" y="1268413"/>
            <a:ext cx="6400800" cy="685800"/>
          </a:xfrm>
        </p:spPr>
        <p:txBody>
          <a:bodyPr/>
          <a:lstStyle/>
          <a:p>
            <a:pPr>
              <a:defRPr/>
            </a:pPr>
            <a:r>
              <a:rPr lang="ru-RU" b="1" i="1" cap="none" dirty="0" smtClean="0"/>
              <a:t>Трасология</a:t>
            </a:r>
            <a:endParaRPr lang="ru-RU" b="1" i="1" cap="none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ъект 1"/>
          <p:cNvSpPr>
            <a:spLocks noGrp="1"/>
          </p:cNvSpPr>
          <p:nvPr>
            <p:ph sz="quarter" idx="13"/>
          </p:nvPr>
        </p:nvSpPr>
        <p:spPr>
          <a:xfrm>
            <a:off x="1116013" y="2133600"/>
            <a:ext cx="4032250" cy="4608513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000" smtClean="0"/>
              <a:t>исследование, главная цель которого – изучение звуковой и речевой информации, а так же видеозаписей для идентификации голоса человека. Криминалист данного профиля должен знать особенности и характерные черты устной речи человека, что бы определить, принадлежит ли голос на записи конкретному лицу.</a:t>
            </a:r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5796136" y="2420888"/>
            <a:ext cx="2376264" cy="2411908"/>
          </a:xfrm>
          <a:prstGeom prst="roundRect">
            <a:avLst>
              <a:gd name="adj" fmla="val 16667"/>
            </a:avLst>
          </a:prstGeom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75656" y="1340768"/>
            <a:ext cx="6048672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latin typeface="+mj-lt"/>
                <a:cs typeface="+mn-cs"/>
              </a:rPr>
              <a:t>Ф о н о с к о п и я</a:t>
            </a:r>
            <a:endParaRPr lang="ru-RU" sz="3200" b="1" dirty="0">
              <a:ln w="9000" cmpd="sng">
                <a:noFill/>
                <a:prstDash val="solid"/>
              </a:ln>
              <a:solidFill>
                <a:srgbClr val="00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Другая 20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000000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308</TotalTime>
  <Words>443</Words>
  <Application>Microsoft Office PowerPoint</Application>
  <PresentationFormat>Экран (4:3)</PresentationFormat>
  <Paragraphs>72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Кутюр</vt:lpstr>
      <vt:lpstr>Слайд 1</vt:lpstr>
      <vt:lpstr>Слайд 2</vt:lpstr>
      <vt:lpstr>  </vt:lpstr>
      <vt:lpstr>Слайд 4</vt:lpstr>
      <vt:lpstr>НАПРАВЛЕНИЯ РАБОТЫ: Графология</vt:lpstr>
      <vt:lpstr>Баллистика</vt:lpstr>
      <vt:lpstr>Дактилоскопия</vt:lpstr>
      <vt:lpstr>Трасология</vt:lpstr>
      <vt:lpstr>Слайд 9</vt:lpstr>
      <vt:lpstr>Слайд 10</vt:lpstr>
      <vt:lpstr>Слайд 11</vt:lpstr>
      <vt:lpstr>Слайд 12</vt:lpstr>
      <vt:lpstr>Где можно получить профессию эксперта-криминалиста</vt:lpstr>
      <vt:lpstr>Где можно получить профессию эксперта-криминалиста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Криминалист</dc:title>
  <dc:creator>Admin</dc:creator>
  <cp:lastModifiedBy>User21</cp:lastModifiedBy>
  <cp:revision>62</cp:revision>
  <cp:lastPrinted>2016-04-01T18:04:44Z</cp:lastPrinted>
  <dcterms:created xsi:type="dcterms:W3CDTF">2009-11-20T13:20:37Z</dcterms:created>
  <dcterms:modified xsi:type="dcterms:W3CDTF">2019-04-14T13:48:36Z</dcterms:modified>
</cp:coreProperties>
</file>