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2" r:id="rId3"/>
    <p:sldId id="267" r:id="rId4"/>
    <p:sldId id="260" r:id="rId5"/>
    <p:sldId id="268" r:id="rId6"/>
    <p:sldId id="269" r:id="rId7"/>
    <p:sldId id="258" r:id="rId8"/>
    <p:sldId id="273" r:id="rId9"/>
    <p:sldId id="276" r:id="rId10"/>
    <p:sldId id="277" r:id="rId11"/>
    <p:sldId id="278" r:id="rId12"/>
    <p:sldId id="257" r:id="rId13"/>
    <p:sldId id="259" r:id="rId14"/>
    <p:sldId id="261" r:id="rId15"/>
    <p:sldId id="262" r:id="rId16"/>
    <p:sldId id="263" r:id="rId17"/>
    <p:sldId id="264" r:id="rId18"/>
    <p:sldId id="265" r:id="rId19"/>
    <p:sldId id="275" r:id="rId20"/>
    <p:sldId id="279" r:id="rId21"/>
    <p:sldId id="274" r:id="rId22"/>
    <p:sldId id="266" r:id="rId23"/>
    <p:sldId id="270" r:id="rId24"/>
    <p:sldId id="271" r:id="rId25"/>
    <p:sldId id="280" r:id="rId26"/>
    <p:sldId id="281" r:id="rId27"/>
    <p:sldId id="282" r:id="rId2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D437E-FFCD-42A8-8DAF-29BB5619D756}" type="datetimeFigureOut">
              <a:rPr lang="ru-RU" smtClean="0"/>
              <a:t>13.10.2022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99A5E-6206-4C33-826B-39F4526FC9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10570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D437E-FFCD-42A8-8DAF-29BB5619D756}" type="datetimeFigureOut">
              <a:rPr lang="ru-RU" smtClean="0"/>
              <a:t>13.10.2022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99A5E-6206-4C33-826B-39F4526FC9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00989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D437E-FFCD-42A8-8DAF-29BB5619D756}" type="datetimeFigureOut">
              <a:rPr lang="ru-RU" smtClean="0"/>
              <a:t>13.10.2022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99A5E-6206-4C33-826B-39F4526FC9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84767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D437E-FFCD-42A8-8DAF-29BB5619D756}" type="datetimeFigureOut">
              <a:rPr lang="ru-RU" smtClean="0"/>
              <a:t>13.10.2022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99A5E-6206-4C33-826B-39F4526FC9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75795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D437E-FFCD-42A8-8DAF-29BB5619D756}" type="datetimeFigureOut">
              <a:rPr lang="ru-RU" smtClean="0"/>
              <a:t>13.10.2022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99A5E-6206-4C33-826B-39F4526FC9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96558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D437E-FFCD-42A8-8DAF-29BB5619D756}" type="datetimeFigureOut">
              <a:rPr lang="ru-RU" smtClean="0"/>
              <a:t>13.10.2022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99A5E-6206-4C33-826B-39F4526FC9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91370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D437E-FFCD-42A8-8DAF-29BB5619D756}" type="datetimeFigureOut">
              <a:rPr lang="ru-RU" smtClean="0"/>
              <a:t>13.10.2022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99A5E-6206-4C33-826B-39F4526FC9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21188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D437E-FFCD-42A8-8DAF-29BB5619D756}" type="datetimeFigureOut">
              <a:rPr lang="ru-RU" smtClean="0"/>
              <a:t>13.10.2022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99A5E-6206-4C33-826B-39F4526FC9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27702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D437E-FFCD-42A8-8DAF-29BB5619D756}" type="datetimeFigureOut">
              <a:rPr lang="ru-RU" smtClean="0"/>
              <a:t>13.10.2022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99A5E-6206-4C33-826B-39F4526FC9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73718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D437E-FFCD-42A8-8DAF-29BB5619D756}" type="datetimeFigureOut">
              <a:rPr lang="ru-RU" smtClean="0"/>
              <a:t>13.10.2022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99A5E-6206-4C33-826B-39F4526FC9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42437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D437E-FFCD-42A8-8DAF-29BB5619D756}" type="datetimeFigureOut">
              <a:rPr lang="ru-RU" smtClean="0"/>
              <a:t>13.10.2022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99A5E-6206-4C33-826B-39F4526FC9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11367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BD437E-FFCD-42A8-8DAF-29BB5619D756}" type="datetimeFigureOut">
              <a:rPr lang="ru-RU" smtClean="0"/>
              <a:t>13.10.2022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D99A5E-6206-4C33-826B-39F4526FC9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22716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063" y="91441"/>
            <a:ext cx="11988080" cy="673064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65760" y="2704011"/>
            <a:ext cx="299879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Arial Black" panose="020B0A04020102020204" pitchFamily="34" charset="0"/>
              </a:rPr>
              <a:t>Обучение</a:t>
            </a:r>
          </a:p>
          <a:p>
            <a:r>
              <a:rPr lang="ru-RU" sz="3600" dirty="0" smtClean="0">
                <a:latin typeface="Arial Black" panose="020B0A04020102020204" pitchFamily="34" charset="0"/>
              </a:rPr>
              <a:t> через </a:t>
            </a:r>
          </a:p>
          <a:p>
            <a:r>
              <a:rPr lang="ru-RU" sz="3600" dirty="0" smtClean="0">
                <a:latin typeface="Arial Black" panose="020B0A04020102020204" pitchFamily="34" charset="0"/>
              </a:rPr>
              <a:t>движение</a:t>
            </a:r>
            <a:endParaRPr lang="ru-RU" sz="36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58377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017" y="10037"/>
            <a:ext cx="10607040" cy="6847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2560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590" y="143693"/>
            <a:ext cx="11626028" cy="6439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111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инезиология в логопедии. Игры и упражнения в картинках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173" y="9700"/>
            <a:ext cx="12217173" cy="684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38038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372" y="0"/>
            <a:ext cx="11986771" cy="6749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4724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566" y="66131"/>
            <a:ext cx="12074434" cy="6791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8166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027" y="104503"/>
            <a:ext cx="11887116" cy="6698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4112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629" y="67653"/>
            <a:ext cx="11952514" cy="6734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7968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" y="0"/>
            <a:ext cx="11991703" cy="6746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27458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13000"/>
            <a:ext cx="12057017" cy="6805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2815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02" y="-1"/>
            <a:ext cx="12096798" cy="6796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22396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8549" y="0"/>
            <a:ext cx="4885508" cy="676526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054" y="1178275"/>
            <a:ext cx="6005425" cy="4504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99147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6286" y="-28472"/>
            <a:ext cx="9888583" cy="6886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00064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71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242184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564" y="0"/>
            <a:ext cx="12074436" cy="6796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62394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6731" y="62048"/>
            <a:ext cx="9065623" cy="6799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0373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2857" y="81643"/>
            <a:ext cx="9026434" cy="676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83120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2857" y="81643"/>
            <a:ext cx="9078686" cy="680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006921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8981" y="0"/>
            <a:ext cx="915592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63685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468" y="0"/>
            <a:ext cx="1210453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8386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ptcloud.ru/system/slides/pics/005/646/889/original/Slide3.jpg?161882317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1783" y="0"/>
            <a:ext cx="9692640" cy="6769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63022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История развития кинезиологии. Образовательная и психотерапевтическая  кинезиология - презентация онлай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6469" y="0"/>
            <a:ext cx="9810206" cy="6708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60164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6731" y="62048"/>
            <a:ext cx="9052560" cy="6789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91643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8171" y="130627"/>
            <a:ext cx="8934995" cy="6701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1690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1235" y="110389"/>
            <a:ext cx="8719236" cy="6603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88943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043954" cy="6774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83504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92" y="104503"/>
            <a:ext cx="11800114" cy="6637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34320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</TotalTime>
  <Words>4</Words>
  <Application>Microsoft Office PowerPoint</Application>
  <PresentationFormat>Широкоэкранный</PresentationFormat>
  <Paragraphs>3</Paragraphs>
  <Slides>27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2" baseType="lpstr">
      <vt:lpstr>Arial</vt:lpstr>
      <vt:lpstr>Arial Black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12</cp:revision>
  <dcterms:created xsi:type="dcterms:W3CDTF">2022-10-10T18:54:28Z</dcterms:created>
  <dcterms:modified xsi:type="dcterms:W3CDTF">2022-10-13T20:07:40Z</dcterms:modified>
</cp:coreProperties>
</file>