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 varScale="1">
        <p:scale>
          <a:sx n="64" d="100"/>
          <a:sy n="64" d="100"/>
        </p:scale>
        <p:origin x="133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2771800" y="3212976"/>
            <a:ext cx="6158488" cy="63382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«Знатоки Санкт-Петербурга»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60648"/>
            <a:ext cx="5857916" cy="50006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Игра викторина для дошкольников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1066" y="6458852"/>
            <a:ext cx="4929222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Comic Sans MS" pitchFamily="66" charset="0"/>
              </a:rPr>
              <a:t>Составила воспитатель: Мартемьянова Наталья Дмитриевна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3491880" y="2000240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Казанский собор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5975" y="352301"/>
            <a:ext cx="583305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Какого собора нет в Санкт-Петербурге?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491880" y="3081301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Покровский собор 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91880" y="4143381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 Исаакиевский собор</a:t>
            </a:r>
          </a:p>
        </p:txBody>
      </p:sp>
    </p:spTree>
    <p:extLst>
      <p:ext uri="{BB962C8B-B14F-4D97-AF65-F5344CB8AC3E}">
        <p14:creationId xmlns:p14="http://schemas.microsoft.com/office/powerpoint/2010/main" val="93350645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g-fotki.yandex.ru/get/194588/107301928.122/0_d70fa_c8130605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868" y="2143116"/>
            <a:ext cx="454483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C00000"/>
                </a:solidFill>
                <a:latin typeface="Comic Sans MS" pitchFamily="66" charset="0"/>
              </a:rPr>
              <a:t>Молодец!</a:t>
            </a: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429652" y="14285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8201" y="357166"/>
            <a:ext cx="721523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Кто является основателем Санкт-Петербурга? 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707904" y="1931086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Пётр </a:t>
            </a:r>
            <a:r>
              <a:rPr lang="en-US" sz="2800" dirty="0">
                <a:solidFill>
                  <a:srgbClr val="002060"/>
                </a:solidFill>
                <a:latin typeface="Comic Sans MS" pitchFamily="66" charset="0"/>
              </a:rPr>
              <a:t>I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07904" y="3019057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Елизавета </a:t>
            </a:r>
            <a:r>
              <a:rPr lang="en-US" sz="2800" dirty="0">
                <a:solidFill>
                  <a:srgbClr val="002060"/>
                </a:solidFill>
                <a:latin typeface="Comic Sans MS" pitchFamily="66" charset="0"/>
              </a:rPr>
              <a:t>II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779912" y="4005064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Николай </a:t>
            </a:r>
            <a:r>
              <a:rPr lang="en-US" sz="2800" dirty="0">
                <a:solidFill>
                  <a:srgbClr val="002060"/>
                </a:solidFill>
                <a:latin typeface="Comic Sans MS" pitchFamily="66" charset="0"/>
              </a:rPr>
              <a:t>II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3419872" y="2011150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Волга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7784" y="350186"/>
            <a:ext cx="576064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На какой реке стоит Санкт-Петербург?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419872" y="2996952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 Нева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19872" y="4132471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Амазонка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491880" y="2300726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1 января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1959" y="260648"/>
            <a:ext cx="6121086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Когда Санкт-Петербург празднует свой день рождения?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491880" y="4300990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27 мая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491880" y="3300858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23 февраля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60648"/>
            <a:ext cx="5905062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Какая главная площадь в Санкт-Петербурге?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537376" y="1894910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Дворцовая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37376" y="2924944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Красная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572264" y="3891521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Восстания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3563888" y="1746729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Детский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76588" y="260648"/>
            <a:ext cx="619309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Какой самый красивый сад в Санкт-Петербурге?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571393" y="2806353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Летний 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571393" y="3814599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Городской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491880" y="2372734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Железный всадник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332656"/>
            <a:ext cx="6121086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 называется знаменитый памятник Петру </a:t>
            </a:r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I</a:t>
            </a:r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635896" y="4554557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Медный всадник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63888" y="3476545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Весёлый всадник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7568" y="357166"/>
            <a:ext cx="721523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 называется главная проспект Санкт-Петербурга?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359523" y="3590858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Невский проспект 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359523" y="4590990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Тверская улица 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359523" y="5591122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  Садовая улица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3387515" y="1746729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Русский музей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7963" y="260648"/>
            <a:ext cx="604907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Какой музей находится в Зимнем дворце?</a:t>
            </a:r>
          </a:p>
        </p:txBody>
      </p:sp>
      <p:sp>
        <p:nvSpPr>
          <p:cNvPr id="5" name="Блок-схема: альтернативный процесс 4">
            <a:hlinkClick r:id="" action="ppaction://hlinkshowjump?jump=nextslide"/>
          </p:cNvPr>
          <p:cNvSpPr/>
          <p:nvPr/>
        </p:nvSpPr>
        <p:spPr>
          <a:xfrm>
            <a:off x="3405365" y="2746861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Эрмитаж 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3418" y="3746993"/>
            <a:ext cx="4805958" cy="714380"/>
          </a:xfrm>
          <a:prstGeom prst="flowChartAlternateProcess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Comic Sans MS" pitchFamily="66" charset="0"/>
              </a:rPr>
              <a:t>Зоологический музей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123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Comic Sans MS</vt:lpstr>
      <vt:lpstr>Тема Office</vt:lpstr>
      <vt:lpstr>«Знатоки Санкт-Петербурга»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Фокина Лидия Петровна</dc:creator>
  <cp:keywords>тест-тренажёр</cp:keywords>
  <cp:lastModifiedBy>Наталья</cp:lastModifiedBy>
  <cp:revision>28</cp:revision>
  <dcterms:created xsi:type="dcterms:W3CDTF">2021-12-09T12:07:11Z</dcterms:created>
  <dcterms:modified xsi:type="dcterms:W3CDTF">2024-05-29T13:26:08Z</dcterms:modified>
</cp:coreProperties>
</file>