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8" r:id="rId4"/>
    <p:sldId id="258" r:id="rId5"/>
    <p:sldId id="271" r:id="rId6"/>
    <p:sldId id="259" r:id="rId7"/>
    <p:sldId id="260" r:id="rId8"/>
    <p:sldId id="267" r:id="rId9"/>
    <p:sldId id="269" r:id="rId10"/>
    <p:sldId id="261" r:id="rId11"/>
    <p:sldId id="270" r:id="rId12"/>
    <p:sldId id="264" r:id="rId13"/>
    <p:sldId id="262" r:id="rId14"/>
    <p:sldId id="263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1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328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804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286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496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0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901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5784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351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291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336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7789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249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699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648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8400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1749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523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969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430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743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257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1"/>
            <a:ext cx="9144000" cy="68401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17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pPr/>
              <a:t>07.09.2022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85;&#1072;%20&#1082;-&#1089;%20&#1048;&#1089;&#1090;&#1086;&#1088;&#1080;&#1095;.&#1057;&#1077;&#1074;&#1077;&#1088;%20&#1045;&#1089;&#1090;&#1100;%20&#1078;&#1077;&#1085;&#1097;\&#1084;&#1091;&#1085;&#1080;&#1094;.%20&#1082;&#1086;&#1085;&#1082;&#1091;&#1088;&#1089;%20&#1048;&#1089;&#1090;&#1086;&#1088;&#1080;&#1095;.&#1057;&#1077;&#1074;&#1077;&#1088;%20&#1043;&#1088;&#1080;&#1093;&#1072;&#1085;&#1080;&#1085;&#1072;%20&#1045;.&#1043;\&#1092;%20_&#1041;&#1086;&#1083;&#1100;&#1096;&#1072;&#1103;%20&#1087;&#1077;&#1088;&#1077;&#1084;&#1077;&#1085;&#1072;_)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46" y="2857496"/>
            <a:ext cx="6715140" cy="1470025"/>
          </a:xfrm>
        </p:spPr>
        <p:txBody>
          <a:bodyPr>
            <a:noAutofit/>
          </a:bodyPr>
          <a:lstStyle/>
          <a:p>
            <a:r>
              <a:rPr lang="uk-UA" sz="5400" b="1" spc="50" dirty="0" err="1" smtClean="0">
                <a:ln w="1143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Есть</a:t>
            </a:r>
            <a:r>
              <a:rPr lang="uk-UA" sz="5400" b="1" spc="50" dirty="0" smtClean="0">
                <a:ln w="1143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b="1" spc="50" dirty="0" err="1" smtClean="0">
                <a:ln w="1143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женщины</a:t>
            </a:r>
            <a:r>
              <a:rPr lang="uk-UA" sz="5400" b="1" spc="50" dirty="0" smtClean="0">
                <a:ln w="1143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5400" b="1" spc="50" dirty="0" err="1" smtClean="0">
                <a:ln w="1143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русских</a:t>
            </a:r>
            <a:r>
              <a:rPr lang="uk-UA" sz="5400" b="1" spc="50" dirty="0" smtClean="0">
                <a:ln w="1143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b="1" spc="50" dirty="0" err="1" smtClean="0">
                <a:ln w="1143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селеньях</a:t>
            </a:r>
            <a:r>
              <a:rPr lang="uk-UA" sz="5400" b="1" spc="50" dirty="0" smtClean="0">
                <a:ln w="1143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…</a:t>
            </a:r>
            <a:endParaRPr lang="uk-UA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2288" y="2060848"/>
            <a:ext cx="5010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Всероссийский педагогический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конкурс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«Мой лучший проект»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34" y="5357826"/>
            <a:ext cx="4714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Гриханина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Елена Геннадьевна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Шипицынская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химии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и биологии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ф _Большая перемена_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857488" y="528638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64889"/>
      </p:ext>
    </p:extLst>
  </p:cSld>
  <p:clrMapOvr>
    <a:masterClrMapping/>
  </p:clrMapOvr>
  <p:transition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3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Почетный гражданин 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Котласский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муниципальный район»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G:\на к-с Историч.Север Есть женщ\сканы фотогр. мама\CCI13102017_00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428736"/>
            <a:ext cx="3421037" cy="514351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7000"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G:\на к-с Историч.Север Есть женщ\сканы фотогр. мама\CCI13102017_00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85860"/>
            <a:ext cx="4071966" cy="54310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797245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«Гордость Поморья»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декабрь 2011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6072206"/>
            <a:ext cx="7329510" cy="554023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5" name="Рисунок 4" descr="H:\для район. конкурса през. Мама\гордость поморья, вирячев, мезенцева в редакции\SDC10289.JPG"/>
          <p:cNvPicPr/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143208" y="2428845"/>
            <a:ext cx="6000792" cy="442915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G:\на к-с Историч.Север Есть женщ\сканы фотогр. мама\CCI13102017_0004с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79408" y="0"/>
            <a:ext cx="2164592" cy="30859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12000"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на к-с Историч.Север Есть женщ\сканы фотогр. мама\CCI13102017_0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633700"/>
            <a:ext cx="4429124" cy="3224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28868"/>
            <a:ext cx="8686800" cy="369729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Член партии «Единая Россия»;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секретарь Общественного Совета ОМВД России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Котласский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/>
          </a:p>
        </p:txBody>
      </p:sp>
      <p:pic>
        <p:nvPicPr>
          <p:cNvPr id="4" name="Рисунок 3" descr="G:\на к-с Историч.Север Есть женщ\сканы фотогр. мама\CCI13102017_0018.JPG"/>
          <p:cNvPicPr/>
          <p:nvPr/>
        </p:nvPicPr>
        <p:blipFill>
          <a:blip r:embed="rId3" cstate="print"/>
          <a:srcRect r="2995" b="52591"/>
          <a:stretch>
            <a:fillRect/>
          </a:stretch>
        </p:blipFill>
        <p:spPr bwMode="auto">
          <a:xfrm>
            <a:off x="1" y="4429132"/>
            <a:ext cx="3857620" cy="2428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G:\на к-с Историч.Север Есть женщ\сканы фотогр. мама\CCI13102017_0014в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7336" y="0"/>
            <a:ext cx="3556664" cy="25043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9000"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на к-с Историч.Север Есть женщ\Копия (2) CCI13102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2413" y="892175"/>
            <a:ext cx="3779851" cy="53889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285984" y="5643578"/>
            <a:ext cx="6400816" cy="482585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med" advClick="0" advTm="12000"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429132"/>
            <a:ext cx="780097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Мезенцева (Чупракова)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Галина Анатольевна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572140"/>
            <a:ext cx="8143964" cy="982651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родилась 31 октября 1952 года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д.Мусоновская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Котласского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:\для район. конкурса през. Мама\DSC_0029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57166"/>
            <a:ext cx="2683207" cy="391528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 descr="G:\на к-с Историч.Север Есть женщ\DSC00036.JPG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2571736" y="1071546"/>
            <a:ext cx="3810007" cy="429936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Click="0" advTm="11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4143380"/>
            <a:ext cx="4143404" cy="1839907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Отец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Чупраков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Анатолий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Александрович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(1926 – 1985)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928662" y="4143380"/>
            <a:ext cx="3390896" cy="21351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Мать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Чупракова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Александра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Николаевна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(1926 – 2001)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:\фото дедушки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28604"/>
            <a:ext cx="2500330" cy="3586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F:\на к-с Историч.Север Есть женщ\CCI131020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428604"/>
            <a:ext cx="2357454" cy="3608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8000"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429132"/>
            <a:ext cx="8229600" cy="1911345"/>
          </a:xfrm>
        </p:spPr>
        <p:txBody>
          <a:bodyPr>
            <a:normAutofit lnSpcReduction="1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начальной школе обучалась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д.Княжица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п.Задовая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5 по 10 класс – в Харитоновской средней школе.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G:\на к-с Историч.Север Есть женщ\DSC00037.JPG"/>
          <p:cNvPicPr/>
          <p:nvPr/>
        </p:nvPicPr>
        <p:blipFill>
          <a:blip r:embed="rId2"/>
          <a:srcRect r="2504"/>
          <a:stretch>
            <a:fillRect/>
          </a:stretch>
        </p:blipFill>
        <p:spPr bwMode="auto">
          <a:xfrm>
            <a:off x="1928794" y="642918"/>
            <a:ext cx="5143536" cy="34693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6000"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071942"/>
            <a:ext cx="8515352" cy="2482849"/>
          </a:xfrm>
        </p:spPr>
        <p:txBody>
          <a:bodyPr>
            <a:normAutofit lnSpcReduction="1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1970 – 1971г.г. обучалась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Шипицынском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СПТУ№2 по специальности шофер, работала водителем в совхозе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Пачеозерский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1972 – 73 гг. работала воспитателем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Шипицынском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cap="all" dirty="0" smtClean="0">
                <a:latin typeface="Times New Roman" pitchFamily="18" charset="0"/>
                <a:cs typeface="Times New Roman" pitchFamily="18" charset="0"/>
              </a:rPr>
              <a:t>спту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№2.</a:t>
            </a:r>
          </a:p>
        </p:txBody>
      </p:sp>
      <p:pic>
        <p:nvPicPr>
          <p:cNvPr id="4" name="Рисунок 3" descr="G:\на к-с Историч.Север Есть женщ\сканы фотогр. мама\CCI13102017_0020.JPG"/>
          <p:cNvPicPr/>
          <p:nvPr/>
        </p:nvPicPr>
        <p:blipFill>
          <a:blip r:embed="rId2" cstate="print"/>
          <a:srcRect l="7029" t="4670" r="10110" b="4026"/>
          <a:stretch>
            <a:fillRect/>
          </a:stretch>
        </p:blipFill>
        <p:spPr bwMode="auto">
          <a:xfrm>
            <a:off x="3428992" y="214290"/>
            <a:ext cx="2214578" cy="35719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12000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G:\на к-с Историч.Север Есть женщ\CCI13102017_00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42852"/>
            <a:ext cx="4632402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14817"/>
            <a:ext cx="8715436" cy="2643183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01.02.1974 работала воспитателем интерната, воспитателем группы продленного дня, учителем истории, заместителем директора по воспитательной работе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Шипицынской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средней школе.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1980 году закончила Архангельский государственный педагогический институт по специальности учитель истории и обществоведения.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4" name="Рисунок 3" descr="F:\на к-с Историч.Север Есть женщ\сканы фотогр. мама\CCI13102017_0012.JPG"/>
          <p:cNvPicPr/>
          <p:nvPr/>
        </p:nvPicPr>
        <p:blipFill>
          <a:blip r:embed="rId3" cstate="print"/>
          <a:srcRect b="47938"/>
          <a:stretch>
            <a:fillRect/>
          </a:stretch>
        </p:blipFill>
        <p:spPr bwMode="auto">
          <a:xfrm>
            <a:off x="214282" y="857232"/>
            <a:ext cx="4214842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12000"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071810"/>
            <a:ext cx="8501122" cy="3054353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21.11.1997 года по 29.08.2008 года – директором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Шипицынской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средней школы.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2008 году МОУ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Шипицынская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СОШ» признана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победителем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конкурсе образовательных учреждений, активно внедряющих инновационные образовательные программы в рамках ПНП «Образование».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1"/>
            <a:ext cx="5286380" cy="2957552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:\на к-с Историч.Север Есть женщ\сканы фотогр. мама\CCI13102017_00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14290"/>
            <a:ext cx="2071702" cy="282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2000"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G:\на к-с Историч.Север Есть женщ\сканы фотогр. мама\CCI13102017_00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786322"/>
            <a:ext cx="2643174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G:\на к-с Историч.Север Есть женщ\сканы фотогр. мама\CCI13102017_0002.JPG"/>
          <p:cNvPicPr/>
          <p:nvPr/>
        </p:nvPicPr>
        <p:blipFill>
          <a:blip r:embed="rId3" cstate="print">
            <a:lum bright="10000" contrast="10000"/>
          </a:blip>
          <a:srcRect r="26673" b="64685"/>
          <a:stretch>
            <a:fillRect/>
          </a:stretch>
        </p:blipFill>
        <p:spPr bwMode="auto">
          <a:xfrm>
            <a:off x="5857884" y="0"/>
            <a:ext cx="3286116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2937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Награды: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9"/>
            <a:ext cx="8472518" cy="40719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Орден Трудовой Славы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степени – 1986г.</a:t>
            </a:r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Звания: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Старший учитель - 1990г.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Отличник народного просвещения - 1993г.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Заслуженный учитель РФ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(Указ Президента РФ  09.09.1999г.)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12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G:\на к-с Историч.Север Есть женщ\сканы фотогр. мама\CCI13102017_00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"/>
            <a:ext cx="2643174" cy="3714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3643314"/>
            <a:ext cx="6500826" cy="3214686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Депутат двух созывов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Шипицынского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поселкового совета, трёх созывов – Собрания депутатов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Котласского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района,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2004 – 2008гг. – председатель Собрания депутатов.</a:t>
            </a:r>
          </a:p>
        </p:txBody>
      </p:sp>
      <p:pic>
        <p:nvPicPr>
          <p:cNvPr id="5" name="Рисунок 4" descr="G:\на к-с Историч.Север Есть женщ\сканы фотогр. мама\CCI13102017_00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0"/>
            <a:ext cx="2676808" cy="3929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на к-с Историч.Север Есть женщ\сканы фотогр. мама\CCI13102017_00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14290"/>
            <a:ext cx="250033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G:\на к-с Историч.Север Есть женщ\сканы фотогр. мама\CCI13102017_001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235742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2000"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271</Words>
  <Application>Microsoft Office PowerPoint</Application>
  <PresentationFormat>Экран (4:3)</PresentationFormat>
  <Paragraphs>43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Специальное оформление</vt:lpstr>
      <vt:lpstr>Есть женщины в русских селеньях …</vt:lpstr>
      <vt:lpstr>Мезенцева (Чупракова) Галина Анатольевна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Награды:</vt:lpstr>
      <vt:lpstr>Презентация PowerPoint</vt:lpstr>
      <vt:lpstr>Почетный гражданин  МО «Котласский муниципальный район»</vt:lpstr>
      <vt:lpstr>«Гордость Поморья» декабрь 2011 </vt:lpstr>
      <vt:lpstr>Презентация PowerPoint</vt:lpstr>
      <vt:lpstr>Семья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Саша</cp:lastModifiedBy>
  <cp:revision>58</cp:revision>
  <dcterms:created xsi:type="dcterms:W3CDTF">2009-01-08T12:15:48Z</dcterms:created>
  <dcterms:modified xsi:type="dcterms:W3CDTF">2022-09-07T20:08:17Z</dcterms:modified>
</cp:coreProperties>
</file>