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1" r:id="rId2"/>
    <p:sldId id="284" r:id="rId3"/>
    <p:sldId id="266" r:id="rId4"/>
    <p:sldId id="292" r:id="rId5"/>
    <p:sldId id="295" r:id="rId6"/>
    <p:sldId id="298" r:id="rId7"/>
    <p:sldId id="297" r:id="rId8"/>
    <p:sldId id="299" r:id="rId9"/>
    <p:sldId id="300" r:id="rId10"/>
    <p:sldId id="301" r:id="rId11"/>
    <p:sldId id="302" r:id="rId12"/>
    <p:sldId id="312" r:id="rId13"/>
    <p:sldId id="303" r:id="rId14"/>
    <p:sldId id="304" r:id="rId15"/>
    <p:sldId id="305" r:id="rId16"/>
    <p:sldId id="306" r:id="rId17"/>
    <p:sldId id="307" r:id="rId18"/>
    <p:sldId id="308" r:id="rId19"/>
    <p:sldId id="309" r:id="rId20"/>
    <p:sldId id="310" r:id="rId21"/>
    <p:sldId id="281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993300"/>
    <a:srgbClr val="FF9933"/>
    <a:srgbClr val="6C0000"/>
    <a:srgbClr val="663300"/>
    <a:srgbClr val="CCCC00"/>
    <a:srgbClr val="357B65"/>
    <a:srgbClr val="33CC33"/>
    <a:srgbClr val="D4C02C"/>
    <a:srgbClr val="2888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0652" autoAdjust="0"/>
  </p:normalViewPr>
  <p:slideViewPr>
    <p:cSldViewPr>
      <p:cViewPr varScale="1">
        <p:scale>
          <a:sx n="99" d="100"/>
          <a:sy n="99" d="100"/>
        </p:scale>
        <p:origin x="32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 userDrawn="1"/>
        </p:nvSpPr>
        <p:spPr>
          <a:xfrm>
            <a:off x="5786446" y="4500570"/>
            <a:ext cx="3143272" cy="1785950"/>
          </a:xfrm>
          <a:prstGeom prst="roundRect">
            <a:avLst/>
          </a:prstGeom>
          <a:solidFill>
            <a:srgbClr val="FF9933">
              <a:alpha val="40000"/>
            </a:srgbClr>
          </a:solidFill>
          <a:ln w="31750">
            <a:solidFill>
              <a:srgbClr val="993300">
                <a:alpha val="8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http://geofondkem.ru/images/map-rus-kem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3571876"/>
            <a:ext cx="5439461" cy="3095628"/>
          </a:xfrm>
          <a:prstGeom prst="rect">
            <a:avLst/>
          </a:prstGeom>
          <a:noFill/>
        </p:spPr>
      </p:pic>
      <p:sp>
        <p:nvSpPr>
          <p:cNvPr id="12" name="Скругленный прямоугольник 11"/>
          <p:cNvSpPr/>
          <p:nvPr userDrawn="1"/>
        </p:nvSpPr>
        <p:spPr>
          <a:xfrm>
            <a:off x="1357290" y="2928934"/>
            <a:ext cx="6429420" cy="714380"/>
          </a:xfrm>
          <a:prstGeom prst="roundRect">
            <a:avLst/>
          </a:prstGeom>
          <a:solidFill>
            <a:srgbClr val="FF9933">
              <a:alpha val="50000"/>
            </a:srgbClr>
          </a:solidFill>
          <a:ln w="38100">
            <a:solidFill>
              <a:srgbClr val="993300">
                <a:alpha val="8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 userDrawn="1"/>
        </p:nvSpPr>
        <p:spPr>
          <a:xfrm>
            <a:off x="642910" y="1142984"/>
            <a:ext cx="7786742" cy="1500198"/>
          </a:xfrm>
          <a:prstGeom prst="roundRect">
            <a:avLst/>
          </a:prstGeom>
          <a:solidFill>
            <a:srgbClr val="FF9933">
              <a:alpha val="67000"/>
            </a:srgbClr>
          </a:solidFill>
          <a:ln w="50800">
            <a:solidFill>
              <a:srgbClr val="993300">
                <a:alpha val="8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142984"/>
            <a:ext cx="7772400" cy="1470025"/>
          </a:xfrm>
        </p:spPr>
        <p:txBody>
          <a:bodyPr/>
          <a:lstStyle>
            <a:lvl1pPr>
              <a:defRPr>
                <a:solidFill>
                  <a:schemeClr val="accent1">
                    <a:lumMod val="2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2928934"/>
            <a:ext cx="6429420" cy="714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http://img1.liveinternet.ru/images/attach/c/10/110/674/110674283_11.png"/>
          <p:cNvPicPr>
            <a:picLocks noChangeAspect="1" noChangeArrowheads="1"/>
          </p:cNvPicPr>
          <p:nvPr userDrawn="1"/>
        </p:nvPicPr>
        <p:blipFill>
          <a:blip r:embed="rId2" cstate="print">
            <a:lum contrast="-34000"/>
          </a:blip>
          <a:srcRect/>
          <a:stretch>
            <a:fillRect/>
          </a:stretch>
        </p:blipFill>
        <p:spPr bwMode="auto">
          <a:xfrm flipH="1">
            <a:off x="142844" y="4929198"/>
            <a:ext cx="2614778" cy="1928802"/>
          </a:xfrm>
          <a:prstGeom prst="rect">
            <a:avLst/>
          </a:prstGeom>
          <a:noFill/>
        </p:spPr>
      </p:pic>
      <p:pic>
        <p:nvPicPr>
          <p:cNvPr id="19462" name="Picture 6" descr="http://img1.liveinternet.ru/images/attach/c/10/110/674/110674283_11.png"/>
          <p:cNvPicPr>
            <a:picLocks noChangeAspect="1" noChangeArrowheads="1"/>
          </p:cNvPicPr>
          <p:nvPr userDrawn="1"/>
        </p:nvPicPr>
        <p:blipFill>
          <a:blip r:embed="rId3" cstate="print">
            <a:lum contrast="-34000"/>
          </a:blip>
          <a:srcRect/>
          <a:stretch>
            <a:fillRect/>
          </a:stretch>
        </p:blipFill>
        <p:spPr bwMode="auto">
          <a:xfrm>
            <a:off x="6429388" y="4929198"/>
            <a:ext cx="2529454" cy="19288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4357694"/>
            <a:ext cx="5486400" cy="566738"/>
          </a:xfrm>
        </p:spPr>
        <p:txBody>
          <a:bodyPr anchor="b"/>
          <a:lstStyle>
            <a:lvl1pPr algn="ctr">
              <a:defRPr sz="2000" b="1">
                <a:solidFill>
                  <a:schemeClr val="accent1">
                    <a:lumMod val="2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60204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pic>
        <p:nvPicPr>
          <p:cNvPr id="13" name="Picture 8" descr="http://www.nicesoft.ru/uploads/posts/2016-03/1457599741_e4ll9ixkdrv1ast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31000"/>
          </a:blip>
          <a:srcRect l="7879" t="15050" r="5453" b="19732"/>
          <a:stretch>
            <a:fillRect/>
          </a:stretch>
        </p:blipFill>
        <p:spPr bwMode="auto">
          <a:xfrm rot="712456">
            <a:off x="7160337" y="406862"/>
            <a:ext cx="2061306" cy="1030644"/>
          </a:xfrm>
          <a:prstGeom prst="rect">
            <a:avLst/>
          </a:prstGeom>
          <a:noFill/>
        </p:spPr>
      </p:pic>
      <p:pic>
        <p:nvPicPr>
          <p:cNvPr id="14" name="Picture 8" descr="http://www.nicesoft.ru/uploads/posts/2016-03/1457599741_e4ll9ixkdrv1ast.jpg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31000"/>
          </a:blip>
          <a:srcRect l="7879" t="15050" r="5453" b="19732"/>
          <a:stretch>
            <a:fillRect/>
          </a:stretch>
        </p:blipFill>
        <p:spPr bwMode="auto">
          <a:xfrm rot="20928571" flipH="1">
            <a:off x="23966" y="397778"/>
            <a:ext cx="1875253" cy="110503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4357694"/>
            <a:ext cx="5486400" cy="566738"/>
          </a:xfrm>
        </p:spPr>
        <p:txBody>
          <a:bodyPr anchor="b"/>
          <a:lstStyle>
            <a:lvl1pPr algn="ctr">
              <a:defRPr sz="2000" b="1">
                <a:solidFill>
                  <a:schemeClr val="accent1">
                    <a:lumMod val="2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60204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pic>
        <p:nvPicPr>
          <p:cNvPr id="32770" name="Picture 2" descr="https://upload.wikimedia.org/wikipedia/commons/thumb/2/2a/%D0%9A%D0%B0%D0%BD_Erythronium.jpg/275px-%D0%9A%D0%B0%D0%BD_Erythronium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44000"/>
          </a:blip>
          <a:srcRect/>
          <a:stretch>
            <a:fillRect/>
          </a:stretch>
        </p:blipFill>
        <p:spPr bwMode="auto">
          <a:xfrm>
            <a:off x="7358082" y="4286256"/>
            <a:ext cx="1785918" cy="2571744"/>
          </a:xfrm>
          <a:prstGeom prst="rect">
            <a:avLst/>
          </a:prstGeom>
          <a:noFill/>
        </p:spPr>
      </p:pic>
      <p:pic>
        <p:nvPicPr>
          <p:cNvPr id="9" name="Picture 2" descr="https://upload.wikimedia.org/wikipedia/commons/thumb/2/2a/%D0%9A%D0%B0%D0%BD_Erythronium.jpg/275px-%D0%9A%D0%B0%D0%BD_Erythronium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48000"/>
          </a:blip>
          <a:srcRect/>
          <a:stretch>
            <a:fillRect/>
          </a:stretch>
        </p:blipFill>
        <p:spPr bwMode="auto">
          <a:xfrm flipH="1">
            <a:off x="0" y="4286256"/>
            <a:ext cx="1949814" cy="2571744"/>
          </a:xfrm>
          <a:prstGeom prst="rect">
            <a:avLst/>
          </a:prstGeom>
          <a:noFill/>
        </p:spPr>
      </p:pic>
      <p:pic>
        <p:nvPicPr>
          <p:cNvPr id="32772" name="Picture 4" descr="http://img-fotki.yandex.ru/get/6521/60408636.12/0_8743b_79b3dd39_L.jpg"/>
          <p:cNvPicPr>
            <a:picLocks noChangeAspect="1" noChangeArrowheads="1"/>
          </p:cNvPicPr>
          <p:nvPr userDrawn="1"/>
        </p:nvPicPr>
        <p:blipFill>
          <a:blip r:embed="rId3">
            <a:lum contrast="-36000"/>
          </a:blip>
          <a:srcRect l="12000" t="15000" r="11499" b="23333"/>
          <a:stretch>
            <a:fillRect/>
          </a:stretch>
        </p:blipFill>
        <p:spPr bwMode="auto">
          <a:xfrm>
            <a:off x="142844" y="0"/>
            <a:ext cx="1673966" cy="1214446"/>
          </a:xfrm>
          <a:prstGeom prst="rect">
            <a:avLst/>
          </a:prstGeom>
          <a:noFill/>
        </p:spPr>
      </p:pic>
      <p:pic>
        <p:nvPicPr>
          <p:cNvPr id="12" name="Picture 4" descr="http://img-fotki.yandex.ru/get/6521/60408636.12/0_8743b_79b3dd39_L.jpg"/>
          <p:cNvPicPr>
            <a:picLocks noChangeAspect="1" noChangeArrowheads="1"/>
          </p:cNvPicPr>
          <p:nvPr userDrawn="1"/>
        </p:nvPicPr>
        <p:blipFill>
          <a:blip r:embed="rId3">
            <a:lum contrast="-36000"/>
          </a:blip>
          <a:srcRect l="12000" t="15000" r="11499" b="23333"/>
          <a:stretch>
            <a:fillRect/>
          </a:stretch>
        </p:blipFill>
        <p:spPr bwMode="auto">
          <a:xfrm flipH="1">
            <a:off x="7454766" y="0"/>
            <a:ext cx="1546390" cy="1142984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fs00.infourok.ru/images/doc/210/239121/hello_html_m33faf389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72430" y="5247436"/>
            <a:ext cx="1071570" cy="1610564"/>
          </a:xfrm>
          <a:prstGeom prst="rect">
            <a:avLst/>
          </a:prstGeom>
          <a:noFill/>
        </p:spPr>
      </p:pic>
      <p:pic>
        <p:nvPicPr>
          <p:cNvPr id="12" name="Picture 2" descr="http://fs00.infourok.ru/images/doc/210/239121/hello_html_m33faf389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47436"/>
            <a:ext cx="1071570" cy="1610564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 userDrawn="1"/>
        </p:nvSpPr>
        <p:spPr>
          <a:xfrm>
            <a:off x="4643438" y="1571612"/>
            <a:ext cx="4071966" cy="4572032"/>
          </a:xfrm>
          <a:prstGeom prst="roundRect">
            <a:avLst/>
          </a:prstGeom>
          <a:solidFill>
            <a:srgbClr val="FF9933">
              <a:alpha val="31000"/>
            </a:srgbClr>
          </a:solidFill>
          <a:ln w="38100">
            <a:solidFill>
              <a:srgbClr val="993300">
                <a:alpha val="8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 userDrawn="1"/>
        </p:nvSpPr>
        <p:spPr>
          <a:xfrm>
            <a:off x="500034" y="1571612"/>
            <a:ext cx="4000528" cy="4572032"/>
          </a:xfrm>
          <a:prstGeom prst="roundRect">
            <a:avLst/>
          </a:prstGeom>
          <a:solidFill>
            <a:srgbClr val="FF9933">
              <a:alpha val="34000"/>
            </a:srgbClr>
          </a:solidFill>
          <a:ln w="38100">
            <a:solidFill>
              <a:srgbClr val="993300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Лента лицом вверх 7"/>
          <p:cNvSpPr/>
          <p:nvPr userDrawn="1"/>
        </p:nvSpPr>
        <p:spPr>
          <a:xfrm>
            <a:off x="142844" y="285728"/>
            <a:ext cx="8858312" cy="1071570"/>
          </a:xfrm>
          <a:prstGeom prst="ribbon2">
            <a:avLst/>
          </a:prstGeom>
          <a:solidFill>
            <a:srgbClr val="FF9933">
              <a:alpha val="56000"/>
            </a:srgbClr>
          </a:solidFill>
          <a:ln w="38100">
            <a:solidFill>
              <a:srgbClr val="6C0000">
                <a:alpha val="5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274638"/>
            <a:ext cx="4429156" cy="868346"/>
          </a:xfrm>
          <a:ln w="15875"/>
        </p:spPr>
        <p:txBody>
          <a:bodyPr/>
          <a:lstStyle>
            <a:lvl1pPr>
              <a:defRPr sz="3600">
                <a:solidFill>
                  <a:schemeClr val="accent1">
                    <a:lumMod val="2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71472" y="1643050"/>
            <a:ext cx="3929090" cy="4429157"/>
          </a:xfrm>
        </p:spPr>
        <p:txBody>
          <a:bodyPr/>
          <a:lstStyle>
            <a:lvl1pPr>
              <a:defRPr>
                <a:solidFill>
                  <a:schemeClr val="accent1">
                    <a:lumMod val="2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2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2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2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2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86314" y="1571613"/>
            <a:ext cx="3786214" cy="4500594"/>
          </a:xfrm>
        </p:spPr>
        <p:txBody>
          <a:bodyPr/>
          <a:lstStyle>
            <a:lvl1pPr>
              <a:defRPr>
                <a:solidFill>
                  <a:schemeClr val="accent1">
                    <a:lumMod val="2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2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2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2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2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etr.alloy.ru/media/images/2014/10/15/big/c11213f3-3b61-410e-9596-2c69085455bb.jpe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36000"/>
          </a:blip>
          <a:srcRect/>
          <a:stretch>
            <a:fillRect/>
          </a:stretch>
        </p:blipFill>
        <p:spPr bwMode="auto">
          <a:xfrm>
            <a:off x="7215206" y="5429264"/>
            <a:ext cx="2061452" cy="1625834"/>
          </a:xfrm>
          <a:prstGeom prst="rect">
            <a:avLst/>
          </a:prstGeom>
          <a:noFill/>
        </p:spPr>
      </p:pic>
      <p:sp>
        <p:nvSpPr>
          <p:cNvPr id="10" name="Блок-схема: перфолента 9"/>
          <p:cNvSpPr/>
          <p:nvPr userDrawn="1"/>
        </p:nvSpPr>
        <p:spPr>
          <a:xfrm>
            <a:off x="500034" y="214290"/>
            <a:ext cx="8215370" cy="1214446"/>
          </a:xfrm>
          <a:prstGeom prst="flowChartPunchedTape">
            <a:avLst/>
          </a:prstGeom>
          <a:solidFill>
            <a:srgbClr val="FF9933">
              <a:alpha val="59000"/>
            </a:srgbClr>
          </a:solidFill>
          <a:ln w="44450">
            <a:solidFill>
              <a:srgbClr val="993300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http://fs00.infourok.ru/images/doc/210/239121/hello_html_m33faf389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28"/>
          <a:stretch>
            <a:fillRect/>
          </a:stretch>
        </p:blipFill>
        <p:spPr bwMode="auto">
          <a:xfrm>
            <a:off x="142845" y="1857364"/>
            <a:ext cx="2714643" cy="4143404"/>
          </a:xfrm>
          <a:prstGeom prst="rect">
            <a:avLst/>
          </a:prstGeom>
          <a:noFill/>
        </p:spPr>
      </p:pic>
      <p:sp>
        <p:nvSpPr>
          <p:cNvPr id="8" name="Загнутый угол 7"/>
          <p:cNvSpPr/>
          <p:nvPr userDrawn="1"/>
        </p:nvSpPr>
        <p:spPr>
          <a:xfrm>
            <a:off x="3143240" y="1714488"/>
            <a:ext cx="5429288" cy="4929222"/>
          </a:xfrm>
          <a:prstGeom prst="foldedCorner">
            <a:avLst/>
          </a:prstGeom>
          <a:solidFill>
            <a:srgbClr val="FF9933">
              <a:alpha val="31000"/>
            </a:srgbClr>
          </a:solidFill>
          <a:ln w="38100">
            <a:solidFill>
              <a:srgbClr val="6C0000">
                <a:alpha val="56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203348"/>
          </a:xfrm>
        </p:spPr>
        <p:txBody>
          <a:bodyPr/>
          <a:lstStyle>
            <a:lvl1pPr>
              <a:defRPr>
                <a:solidFill>
                  <a:schemeClr val="accent1">
                    <a:lumMod val="2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43240" y="1714488"/>
            <a:ext cx="5429288" cy="4786346"/>
          </a:xfrm>
          <a:ln>
            <a:bevel/>
          </a:ln>
        </p:spPr>
        <p:txBody>
          <a:bodyPr/>
          <a:lstStyle>
            <a:lvl1pPr>
              <a:defRPr>
                <a:solidFill>
                  <a:schemeClr val="accent1">
                    <a:lumMod val="2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2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2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2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2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lik-kuzbassa.narod.ru/Kraevedenie.files/slinza2062-03-09-2010.gif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3286124"/>
            <a:ext cx="5715000" cy="3248026"/>
          </a:xfrm>
          <a:prstGeom prst="rect">
            <a:avLst/>
          </a:prstGeom>
          <a:noFill/>
        </p:spPr>
      </p:pic>
      <p:sp>
        <p:nvSpPr>
          <p:cNvPr id="7" name="Блок-схема: перфолента 6"/>
          <p:cNvSpPr/>
          <p:nvPr userDrawn="1"/>
        </p:nvSpPr>
        <p:spPr>
          <a:xfrm>
            <a:off x="642910" y="1428736"/>
            <a:ext cx="7786742" cy="1714512"/>
          </a:xfrm>
          <a:prstGeom prst="flowChartPunchedTape">
            <a:avLst/>
          </a:prstGeom>
          <a:solidFill>
            <a:srgbClr val="FF9933">
              <a:alpha val="59000"/>
            </a:srgbClr>
          </a:solidFill>
          <a:ln w="44450">
            <a:solidFill>
              <a:srgbClr val="993300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09" y="1857364"/>
            <a:ext cx="7780365" cy="1268405"/>
          </a:xfrm>
        </p:spPr>
        <p:txBody>
          <a:bodyPr anchor="t"/>
          <a:lstStyle>
            <a:lvl1pPr algn="ctr">
              <a:defRPr sz="4000" b="1" cap="all">
                <a:solidFill>
                  <a:schemeClr val="accent1">
                    <a:lumMod val="2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нутый угол 11"/>
          <p:cNvSpPr/>
          <p:nvPr userDrawn="1"/>
        </p:nvSpPr>
        <p:spPr>
          <a:xfrm>
            <a:off x="2714612" y="1714488"/>
            <a:ext cx="5715040" cy="4786346"/>
          </a:xfrm>
          <a:prstGeom prst="foldedCorner">
            <a:avLst/>
          </a:prstGeom>
          <a:solidFill>
            <a:srgbClr val="FF9933">
              <a:alpha val="31000"/>
            </a:srgbClr>
          </a:solidFill>
          <a:ln w="38100">
            <a:solidFill>
              <a:srgbClr val="6C0000">
                <a:alpha val="56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580" name="Picture 4" descr="http://wp.miray.com.ua/site/miray/files/wallpapers/wallpaper-4589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1651" t="18698" r="3282" b="11742"/>
          <a:stretch>
            <a:fillRect/>
          </a:stretch>
        </p:blipFill>
        <p:spPr bwMode="auto">
          <a:xfrm>
            <a:off x="7339899" y="5857892"/>
            <a:ext cx="1804100" cy="1000108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714612" y="1714488"/>
            <a:ext cx="5715040" cy="4786346"/>
          </a:xfrm>
        </p:spPr>
        <p:txBody>
          <a:bodyPr/>
          <a:lstStyle>
            <a:lvl1pPr>
              <a:defRPr sz="2800">
                <a:solidFill>
                  <a:schemeClr val="accent1">
                    <a:lumMod val="25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25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25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25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4" name="Блок-схема: перфолента 13"/>
          <p:cNvSpPr/>
          <p:nvPr userDrawn="1"/>
        </p:nvSpPr>
        <p:spPr>
          <a:xfrm>
            <a:off x="500034" y="214290"/>
            <a:ext cx="8215370" cy="1285884"/>
          </a:xfrm>
          <a:prstGeom prst="flowChartPunchedTape">
            <a:avLst/>
          </a:prstGeom>
          <a:solidFill>
            <a:srgbClr val="FF9933">
              <a:alpha val="59000"/>
            </a:srgbClr>
          </a:solidFill>
          <a:ln w="44450">
            <a:solidFill>
              <a:srgbClr val="993300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pic>
        <p:nvPicPr>
          <p:cNvPr id="8" name="Picture 2" descr="http://lik-kuzbassa.narod.ru/Kraevedenie.files/map-kar-ekol.gif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44000"/>
          </a:blip>
          <a:srcRect/>
          <a:stretch>
            <a:fillRect/>
          </a:stretch>
        </p:blipFill>
        <p:spPr bwMode="auto">
          <a:xfrm>
            <a:off x="142844" y="2000240"/>
            <a:ext cx="2467320" cy="409575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 userDrawn="1"/>
        </p:nvSpPr>
        <p:spPr>
          <a:xfrm>
            <a:off x="2928926" y="1500174"/>
            <a:ext cx="5786478" cy="714380"/>
          </a:xfrm>
          <a:prstGeom prst="roundRect">
            <a:avLst/>
          </a:prstGeom>
          <a:solidFill>
            <a:srgbClr val="FF9933">
              <a:alpha val="51000"/>
            </a:srgbClr>
          </a:solidFill>
          <a:ln w="38100">
            <a:solidFill>
              <a:srgbClr val="993300">
                <a:alpha val="8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нутый угол 10"/>
          <p:cNvSpPr/>
          <p:nvPr userDrawn="1"/>
        </p:nvSpPr>
        <p:spPr>
          <a:xfrm>
            <a:off x="2928926" y="2285992"/>
            <a:ext cx="5643602" cy="4286280"/>
          </a:xfrm>
          <a:prstGeom prst="foldedCorner">
            <a:avLst/>
          </a:prstGeom>
          <a:solidFill>
            <a:srgbClr val="FF9933">
              <a:alpha val="31000"/>
            </a:srgbClr>
          </a:solidFill>
          <a:ln w="38100">
            <a:solidFill>
              <a:srgbClr val="6C0000">
                <a:alpha val="56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Лента лицом вверх 11"/>
          <p:cNvSpPr/>
          <p:nvPr userDrawn="1"/>
        </p:nvSpPr>
        <p:spPr>
          <a:xfrm>
            <a:off x="142844" y="285728"/>
            <a:ext cx="8858312" cy="1071570"/>
          </a:xfrm>
          <a:prstGeom prst="ribbon2">
            <a:avLst/>
          </a:prstGeom>
          <a:solidFill>
            <a:srgbClr val="FF9933">
              <a:alpha val="56000"/>
            </a:srgbClr>
          </a:solidFill>
          <a:ln w="38100">
            <a:solidFill>
              <a:srgbClr val="6C0000">
                <a:alpha val="5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285728"/>
            <a:ext cx="4572032" cy="857256"/>
          </a:xfrm>
        </p:spPr>
        <p:txBody>
          <a:bodyPr/>
          <a:lstStyle>
            <a:lvl1pPr>
              <a:defRPr sz="3600">
                <a:solidFill>
                  <a:schemeClr val="accent1">
                    <a:lumMod val="2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928926" y="1500174"/>
            <a:ext cx="5757874" cy="674701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928926" y="2285992"/>
            <a:ext cx="5643602" cy="4286280"/>
          </a:xfrm>
        </p:spPr>
        <p:txBody>
          <a:bodyPr/>
          <a:lstStyle>
            <a:lvl1pPr>
              <a:defRPr sz="2400">
                <a:solidFill>
                  <a:schemeClr val="accent1">
                    <a:lumMod val="25000"/>
                  </a:schemeClr>
                </a:solidFill>
              </a:defRPr>
            </a:lvl1pPr>
            <a:lvl2pPr>
              <a:defRPr sz="2000">
                <a:solidFill>
                  <a:schemeClr val="accent1">
                    <a:lumMod val="25000"/>
                  </a:schemeClr>
                </a:solidFill>
              </a:defRPr>
            </a:lvl2pPr>
            <a:lvl3pPr>
              <a:defRPr sz="1800">
                <a:solidFill>
                  <a:schemeClr val="accent1">
                    <a:lumMod val="25000"/>
                  </a:schemeClr>
                </a:solidFill>
              </a:defRPr>
            </a:lvl3pPr>
            <a:lvl4pPr>
              <a:defRPr sz="1600">
                <a:solidFill>
                  <a:schemeClr val="accent1">
                    <a:lumMod val="25000"/>
                  </a:schemeClr>
                </a:solidFill>
              </a:defRPr>
            </a:lvl4pPr>
            <a:lvl5pPr>
              <a:defRPr sz="1600">
                <a:solidFill>
                  <a:schemeClr val="accent1">
                    <a:lumMod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pic>
        <p:nvPicPr>
          <p:cNvPr id="10" name="Picture 2" descr="http://apriori-ikc.ru/wp-content/uploads/2012/07/%D0%BA%D0%B5%D0%BC%D0%B5%D1%80%D0%BE%D0%B2%D0%BE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1857364"/>
            <a:ext cx="2643206" cy="4286256"/>
          </a:xfrm>
          <a:prstGeom prst="rect">
            <a:avLst/>
          </a:prstGeom>
          <a:noFill/>
        </p:spPr>
      </p:pic>
      <p:pic>
        <p:nvPicPr>
          <p:cNvPr id="23554" name="Picture 2" descr="http://futsal.kemcity.ru/icon/kemobl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lum contrast="-16000"/>
          </a:blip>
          <a:srcRect/>
          <a:stretch>
            <a:fillRect/>
          </a:stretch>
        </p:blipFill>
        <p:spPr bwMode="auto">
          <a:xfrm>
            <a:off x="7715250" y="5333999"/>
            <a:ext cx="1428750" cy="152400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перфолента 6"/>
          <p:cNvSpPr/>
          <p:nvPr userDrawn="1"/>
        </p:nvSpPr>
        <p:spPr>
          <a:xfrm>
            <a:off x="500034" y="214290"/>
            <a:ext cx="8215370" cy="1285884"/>
          </a:xfrm>
          <a:prstGeom prst="flowChartPunchedTape">
            <a:avLst/>
          </a:prstGeom>
          <a:solidFill>
            <a:srgbClr val="FF9933">
              <a:alpha val="59000"/>
            </a:srgbClr>
          </a:solidFill>
          <a:ln w="44450">
            <a:solidFill>
              <a:srgbClr val="993300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pic>
        <p:nvPicPr>
          <p:cNvPr id="22532" name="Picture 4" descr="http://i.istockimg.com/file_thumbview_approve/9975475/3/stock-photo-9975475-close-up-of-a-eurasian-lynx-s-head-5-years-old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01000" y="5048249"/>
            <a:ext cx="1143000" cy="1809751"/>
          </a:xfrm>
          <a:prstGeom prst="rect">
            <a:avLst/>
          </a:prstGeom>
          <a:noFill/>
        </p:spPr>
      </p:pic>
      <p:pic>
        <p:nvPicPr>
          <p:cNvPr id="10" name="Picture 4" descr="http://i.istockimg.com/file_thumbview_approve/9975475/3/stock-photo-9975475-close-up-of-a-eurasian-lynx-s-head-5-years-old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0" y="5048249"/>
            <a:ext cx="1214454" cy="180975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перфолента 6"/>
          <p:cNvSpPr/>
          <p:nvPr userDrawn="1"/>
        </p:nvSpPr>
        <p:spPr>
          <a:xfrm>
            <a:off x="500034" y="214290"/>
            <a:ext cx="8215370" cy="1285884"/>
          </a:xfrm>
          <a:prstGeom prst="flowChartPunchedTape">
            <a:avLst/>
          </a:prstGeom>
          <a:solidFill>
            <a:srgbClr val="FF9933">
              <a:alpha val="59000"/>
            </a:srgbClr>
          </a:solidFill>
          <a:ln w="44450">
            <a:solidFill>
              <a:srgbClr val="993300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pic>
        <p:nvPicPr>
          <p:cNvPr id="31746" name="Picture 2" descr="http://img-fotki.yandex.ru/get/6843/200418627.d/0_109ba2_64161dd1_orig.png"/>
          <p:cNvPicPr>
            <a:picLocks noChangeAspect="1" noChangeArrowheads="1"/>
          </p:cNvPicPr>
          <p:nvPr userDrawn="1"/>
        </p:nvPicPr>
        <p:blipFill>
          <a:blip r:embed="rId2" cstate="print">
            <a:lum contrast="-36000"/>
          </a:blip>
          <a:srcRect/>
          <a:stretch>
            <a:fillRect/>
          </a:stretch>
        </p:blipFill>
        <p:spPr bwMode="auto">
          <a:xfrm>
            <a:off x="6968792" y="3714752"/>
            <a:ext cx="2175208" cy="3143248"/>
          </a:xfrm>
          <a:prstGeom prst="rect">
            <a:avLst/>
          </a:prstGeom>
          <a:noFill/>
        </p:spPr>
      </p:pic>
      <p:pic>
        <p:nvPicPr>
          <p:cNvPr id="8" name="Picture 2" descr="http://img-fotki.yandex.ru/get/6843/200418627.d/0_109ba2_64161dd1_orig.png"/>
          <p:cNvPicPr>
            <a:picLocks noChangeAspect="1" noChangeArrowheads="1"/>
          </p:cNvPicPr>
          <p:nvPr userDrawn="1"/>
        </p:nvPicPr>
        <p:blipFill>
          <a:blip r:embed="rId3" cstate="print">
            <a:lum contrast="-36000"/>
          </a:blip>
          <a:srcRect/>
          <a:stretch>
            <a:fillRect/>
          </a:stretch>
        </p:blipFill>
        <p:spPr bwMode="auto">
          <a:xfrm flipH="1">
            <a:off x="0" y="3714752"/>
            <a:ext cx="2285984" cy="314324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://etr.alloy.ru/media/images/2014/10/15/big/c11213f3-3b61-410e-9596-2c69085455bb.jpe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36000"/>
          </a:blip>
          <a:srcRect/>
          <a:stretch>
            <a:fillRect/>
          </a:stretch>
        </p:blipFill>
        <p:spPr bwMode="auto">
          <a:xfrm>
            <a:off x="0" y="4000504"/>
            <a:ext cx="3786182" cy="2704416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lik-kuzbassa.narod.ru/Kraevedenie.files/map-kar-ekol.gif"/>
          <p:cNvPicPr>
            <a:picLocks noChangeAspect="1" noChangeArrowheads="1"/>
          </p:cNvPicPr>
          <p:nvPr userDrawn="1"/>
        </p:nvPicPr>
        <p:blipFill>
          <a:blip r:embed="rId2">
            <a:lum contrast="-50000"/>
          </a:blip>
          <a:srcRect/>
          <a:stretch>
            <a:fillRect/>
          </a:stretch>
        </p:blipFill>
        <p:spPr bwMode="auto">
          <a:xfrm>
            <a:off x="8154210" y="5214950"/>
            <a:ext cx="989789" cy="1643050"/>
          </a:xfrm>
          <a:prstGeom prst="rect">
            <a:avLst/>
          </a:prstGeom>
          <a:noFill/>
        </p:spPr>
      </p:pic>
      <p:sp>
        <p:nvSpPr>
          <p:cNvPr id="8" name="Загнутый угол 7"/>
          <p:cNvSpPr/>
          <p:nvPr userDrawn="1"/>
        </p:nvSpPr>
        <p:spPr>
          <a:xfrm>
            <a:off x="3571868" y="285728"/>
            <a:ext cx="5143536" cy="6357982"/>
          </a:xfrm>
          <a:prstGeom prst="foldedCorner">
            <a:avLst/>
          </a:prstGeom>
          <a:solidFill>
            <a:srgbClr val="FF9933">
              <a:alpha val="31000"/>
            </a:srgbClr>
          </a:solidFill>
          <a:ln w="38100">
            <a:solidFill>
              <a:srgbClr val="6C0000">
                <a:alpha val="56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 descr="http://lik-kuzbassa.narod.ru/Kraevedenie.files/map-kar-ekol.gif"/>
          <p:cNvPicPr>
            <a:picLocks noChangeAspect="1" noChangeArrowheads="1"/>
          </p:cNvPicPr>
          <p:nvPr userDrawn="1"/>
        </p:nvPicPr>
        <p:blipFill>
          <a:blip r:embed="rId2">
            <a:lum contrast="-50000"/>
          </a:blip>
          <a:srcRect/>
          <a:stretch>
            <a:fillRect/>
          </a:stretch>
        </p:blipFill>
        <p:spPr bwMode="auto">
          <a:xfrm>
            <a:off x="0" y="5079246"/>
            <a:ext cx="1071538" cy="1778753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 userDrawn="1"/>
        </p:nvSpPr>
        <p:spPr>
          <a:xfrm>
            <a:off x="500034" y="285728"/>
            <a:ext cx="2928958" cy="1071570"/>
          </a:xfrm>
          <a:prstGeom prst="roundRect">
            <a:avLst/>
          </a:prstGeom>
          <a:solidFill>
            <a:srgbClr val="FF9933">
              <a:alpha val="41000"/>
            </a:srgbClr>
          </a:solidFill>
          <a:ln w="44450">
            <a:solidFill>
              <a:srgbClr val="993300">
                <a:alpha val="8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нутый угол 8"/>
          <p:cNvSpPr/>
          <p:nvPr userDrawn="1"/>
        </p:nvSpPr>
        <p:spPr>
          <a:xfrm flipH="1">
            <a:off x="571472" y="1500174"/>
            <a:ext cx="2857520" cy="5143536"/>
          </a:xfrm>
          <a:prstGeom prst="foldedCorner">
            <a:avLst>
              <a:gd name="adj" fmla="val 16667"/>
            </a:avLst>
          </a:prstGeom>
          <a:solidFill>
            <a:srgbClr val="FF9933">
              <a:alpha val="31000"/>
            </a:srgbClr>
          </a:solidFill>
          <a:ln w="38100">
            <a:solidFill>
              <a:srgbClr val="6C0000">
                <a:alpha val="56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3050"/>
            <a:ext cx="2928959" cy="1012810"/>
          </a:xfrm>
        </p:spPr>
        <p:txBody>
          <a:bodyPr anchor="b"/>
          <a:lstStyle>
            <a:lvl1pPr algn="ctr">
              <a:defRPr sz="2000" b="1">
                <a:solidFill>
                  <a:schemeClr val="accent1">
                    <a:lumMod val="2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40354" cy="6370660"/>
          </a:xfrm>
        </p:spPr>
        <p:txBody>
          <a:bodyPr/>
          <a:lstStyle>
            <a:lvl1pPr>
              <a:defRPr sz="3200">
                <a:solidFill>
                  <a:schemeClr val="accent1">
                    <a:lumMod val="25000"/>
                  </a:schemeClr>
                </a:solidFill>
              </a:defRPr>
            </a:lvl1pPr>
            <a:lvl2pPr>
              <a:defRPr sz="2800">
                <a:solidFill>
                  <a:schemeClr val="accent1">
                    <a:lumMod val="25000"/>
                  </a:schemeClr>
                </a:solidFill>
              </a:defRPr>
            </a:lvl2pPr>
            <a:lvl3pPr>
              <a:defRPr sz="2400">
                <a:solidFill>
                  <a:schemeClr val="accent1">
                    <a:lumMod val="25000"/>
                  </a:schemeClr>
                </a:solidFill>
              </a:defRPr>
            </a:lvl3pPr>
            <a:lvl4pPr>
              <a:defRPr sz="2000">
                <a:solidFill>
                  <a:schemeClr val="accent1">
                    <a:lumMod val="25000"/>
                  </a:schemeClr>
                </a:solidFill>
              </a:defRPr>
            </a:lvl4pPr>
            <a:lvl5pPr>
              <a:defRPr sz="2000">
                <a:solidFill>
                  <a:schemeClr val="accent1">
                    <a:lumMod val="2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1472" y="1500174"/>
            <a:ext cx="2857520" cy="5143536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2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folHlink"/>
            </a:gs>
            <a:gs pos="100000">
              <a:srgbClr val="FFCC66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74" r:id="rId7"/>
    <p:sldLayoutId id="2147483667" r:id="rId8"/>
    <p:sldLayoutId id="2147483668" r:id="rId9"/>
    <p:sldLayoutId id="2147483669" r:id="rId10"/>
    <p:sldLayoutId id="2147483675" r:id="rId11"/>
    <p:sldLayoutId id="2147483673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hyperlink" Target="Mariya_Kushakova_-_SHoriyam_(iPlayer.fm)_CUT.mp3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fs00.infourok.ru/images/doc/210/239121/hello_html_m33faf389.jpg" TargetMode="External"/><Relationship Id="rId3" Type="http://schemas.openxmlformats.org/officeDocument/2006/relationships/hyperlink" Target="http://img1.liveinternet.ru/images/attach/c/10/110/674/110674283_11.png" TargetMode="External"/><Relationship Id="rId7" Type="http://schemas.openxmlformats.org/officeDocument/2006/relationships/hyperlink" Target="http://etr.alloy.ru/media/images/2014/10/15/big/c11213f3-3b61-410e-9596-2c69085455bb.jpeg" TargetMode="External"/><Relationship Id="rId2" Type="http://schemas.openxmlformats.org/officeDocument/2006/relationships/hyperlink" Target="http://lik-kuzbassa.narod.ru/Kraevedenie.files/slinza2062-03-09-2010.gif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lemoneys.ru/uploads/posts/2016-03/1457599550_lzoieimdhp3pmkd.jpg" TargetMode="External"/><Relationship Id="rId5" Type="http://schemas.openxmlformats.org/officeDocument/2006/relationships/hyperlink" Target="http://i.istockimg.com/file_thumbview_approve/9975475/3/stock-photo-9975475-close-up-of-a-eurasian-lynx-s-head-5-years-old.jpg" TargetMode="External"/><Relationship Id="rId4" Type="http://schemas.openxmlformats.org/officeDocument/2006/relationships/hyperlink" Target="http://img-fotki.yandex.ru/get/6843/200418627.d/0_109ba2_64161dd1_orig.pn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43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0"/>
            <a:ext cx="5832647" cy="6858000"/>
          </a:xfrm>
          <a:prstGeom prst="rect">
            <a:avLst/>
          </a:prstGeom>
        </p:spPr>
      </p:pic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4333176" y="4149080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278549" y="1916832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996944" y="1260893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49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Томская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Писаница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196752"/>
            <a:ext cx="9144000" cy="56612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82" y="1268760"/>
            <a:ext cx="9017413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12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7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0"/>
            <a:ext cx="5832647" cy="6858000"/>
          </a:xfrm>
          <a:prstGeom prst="rect">
            <a:avLst/>
          </a:prstGeom>
        </p:spPr>
      </p:pic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4333176" y="4149080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278549" y="1916832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996944" y="1260893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076056" y="744843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364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Стела с надписью Мариинск на въезде в город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7638"/>
            <a:ext cx="9144000" cy="54398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0"/>
            <a:ext cx="9047573" cy="6840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381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0"/>
            <a:ext cx="5832647" cy="6858000"/>
          </a:xfrm>
          <a:prstGeom prst="rect">
            <a:avLst/>
          </a:prstGeom>
        </p:spPr>
      </p:pic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4333176" y="4149080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278549" y="1916832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996944" y="1260893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076056" y="744843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524822" y="4329100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140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Поднебесные Зубья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7638"/>
            <a:ext cx="8856984" cy="54403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72" y="1417638"/>
            <a:ext cx="8820472" cy="5446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76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0"/>
            <a:ext cx="5832647" cy="6858000"/>
          </a:xfrm>
          <a:prstGeom prst="rect">
            <a:avLst/>
          </a:prstGeom>
        </p:spPr>
      </p:pic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4333176" y="4149080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278549" y="1916832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996944" y="1260893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076056" y="744843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087409" y="5433150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453384" y="4329100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90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Золотая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Шория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417639"/>
            <a:ext cx="8856984" cy="544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9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0"/>
            <a:ext cx="5832647" cy="6858000"/>
          </a:xfrm>
          <a:prstGeom prst="rect">
            <a:avLst/>
          </a:prstGeom>
        </p:spPr>
      </p:pic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4333176" y="4149080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278549" y="1916832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996944" y="1260893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076056" y="744843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087409" y="5433150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453384" y="4329100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929203" y="5613170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7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/>
              <a:t>Отгадай ребус</a:t>
            </a:r>
            <a:endParaRPr lang="ru-RU" sz="5400" b="1" dirty="0"/>
          </a:p>
        </p:txBody>
      </p:sp>
      <p:pic>
        <p:nvPicPr>
          <p:cNvPr id="3" name="Picture 8" descr="ребус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6" y="2132856"/>
            <a:ext cx="2688195" cy="2688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 descr="ребус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576" y="2228512"/>
            <a:ext cx="2758984" cy="249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ребус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974" y="2175385"/>
            <a:ext cx="1998017" cy="2619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ребус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8148" y="2038892"/>
            <a:ext cx="1998017" cy="2619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ребусы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990113"/>
            <a:ext cx="1852586" cy="705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988063" y="4821049"/>
            <a:ext cx="139333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0"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1=у</a:t>
            </a:r>
            <a:endParaRPr lang="ru-RU" sz="6000" b="1" cap="none" spc="0" dirty="0">
              <a:ln w="0"/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30676" y="5629768"/>
            <a:ext cx="405117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Кузбасс </a:t>
            </a:r>
            <a:endParaRPr lang="ru-RU" sz="72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52482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Азасская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пещера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340768"/>
            <a:ext cx="8856984" cy="55172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22" y="1417638"/>
            <a:ext cx="8689449" cy="544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71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51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1400" dirty="0" smtClean="0"/>
              <a:t>Кемеровская область на карте России 2.</a:t>
            </a:r>
            <a:r>
              <a:rPr lang="en-US" sz="1400" dirty="0" smtClean="0">
                <a:hlinkClick r:id="rId2"/>
              </a:rPr>
              <a:t> http://lik-kuzbassa.narod.ru/Kraevedenie.files/slinza2062-03-09-2010.gif</a:t>
            </a:r>
            <a:r>
              <a:rPr lang="ru-RU" sz="1400" dirty="0" smtClean="0"/>
              <a:t>  </a:t>
            </a:r>
          </a:p>
          <a:p>
            <a:r>
              <a:rPr lang="ru-RU" sz="1400" dirty="0" smtClean="0"/>
              <a:t>Лось </a:t>
            </a:r>
            <a:r>
              <a:rPr lang="en-US" sz="1400" dirty="0" smtClean="0">
                <a:hlinkClick r:id="rId3"/>
              </a:rPr>
              <a:t>http://img1.liveinternet.ru/images/attach/c/10/110/674/110674283_11.png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Медведь </a:t>
            </a:r>
            <a:r>
              <a:rPr lang="en-US" sz="1400" dirty="0" smtClean="0">
                <a:hlinkClick r:id="rId4"/>
              </a:rPr>
              <a:t>http://img-fotki.yandex.ru/get/6843/200418627.d/0_109ba2_64161dd1_orig.png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Рысь </a:t>
            </a:r>
            <a:r>
              <a:rPr lang="en-US" sz="1400" dirty="0" smtClean="0">
                <a:hlinkClick r:id="rId5"/>
              </a:rPr>
              <a:t>http://i.istockimg.com/file_thumbview_approve/9975475/3/stock-photo-9975475-close-up-of-a-eurasian-lynx-s-head-5-years-old.jpg</a:t>
            </a:r>
            <a:endParaRPr lang="ru-RU" sz="1400" dirty="0" smtClean="0"/>
          </a:p>
          <a:p>
            <a:r>
              <a:rPr lang="ru-RU" sz="1400" dirty="0" smtClean="0"/>
              <a:t>Сова </a:t>
            </a:r>
            <a:r>
              <a:rPr lang="en-US" sz="1400" dirty="0" smtClean="0">
                <a:hlinkClick r:id="rId6"/>
              </a:rPr>
              <a:t>http://lemoneys.ru/uploads/posts/2016-03/1457599550_lzoieimdhp3pmkd.jpg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Уголь </a:t>
            </a:r>
            <a:r>
              <a:rPr lang="en-US" sz="1400" dirty="0" smtClean="0">
                <a:hlinkClick r:id="rId7"/>
              </a:rPr>
              <a:t>http://etr.alloy.ru/media/images/2014/10/15/big/c11213f3-3b61-410e-9596-2c69085455bb.jpeg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Физическая карта Кемеровской области. </a:t>
            </a:r>
            <a:r>
              <a:rPr lang="en-US" sz="1400" dirty="0" smtClean="0">
                <a:hlinkClick r:id="rId8"/>
              </a:rPr>
              <a:t>http://fs00.infourok.ru/images/doc/210/239121/hello_html_m33faf389.jpg</a:t>
            </a:r>
            <a:r>
              <a:rPr lang="ru-RU" sz="1400" dirty="0" smtClean="0"/>
              <a:t>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285728"/>
            <a:ext cx="4734288" cy="857256"/>
          </a:xfrm>
        </p:spPr>
        <p:txBody>
          <a:bodyPr/>
          <a:lstStyle/>
          <a:p>
            <a:r>
              <a:rPr lang="ru-RU" b="1" dirty="0" smtClean="0"/>
              <a:t>Кемеровская область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4" descr="7099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28926" y="1500174"/>
            <a:ext cx="5757874" cy="50251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6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52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 ребус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26" descr="ребус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45" y="1294278"/>
            <a:ext cx="4183539" cy="3744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25" descr="ребус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33" y="5287663"/>
            <a:ext cx="1828528" cy="696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24" descr="ребус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765" y="1571625"/>
            <a:ext cx="389819" cy="311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22" descr="ребусы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602384"/>
            <a:ext cx="1627037" cy="3128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437968" y="5038545"/>
            <a:ext cx="1448073" cy="76174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4500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4=П</a:t>
            </a:r>
          </a:p>
        </p:txBody>
      </p:sp>
      <p:pic>
        <p:nvPicPr>
          <p:cNvPr id="10" name="Рисунок 24" descr="ребус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395" y="1571625"/>
            <a:ext cx="389819" cy="311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976466" y="5016843"/>
            <a:ext cx="3620223" cy="108491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крепость</a:t>
            </a:r>
          </a:p>
        </p:txBody>
      </p:sp>
    </p:spTree>
    <p:extLst>
      <p:ext uri="{BB962C8B-B14F-4D97-AF65-F5344CB8AC3E}">
        <p14:creationId xmlns:p14="http://schemas.microsoft.com/office/powerpoint/2010/main" val="125935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0"/>
            <a:ext cx="5832647" cy="6858000"/>
          </a:xfrm>
          <a:prstGeom prst="rect">
            <a:avLst/>
          </a:prstGeom>
        </p:spPr>
      </p:pic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4333176" y="4149080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166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Кузнецкая крепость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D:\John bak\НАТАША\МУЗЕЙ, 7 чудес кузбасса\кузнецкая крепость\93676263_4737592_krep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412776"/>
            <a:ext cx="9143988" cy="543600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635000" h="635000"/>
            <a:bevelB w="635000" h="6350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00174"/>
            <a:ext cx="9036496" cy="5331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793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0"/>
            <a:ext cx="5832647" cy="6858000"/>
          </a:xfrm>
          <a:prstGeom prst="rect">
            <a:avLst/>
          </a:prstGeom>
        </p:spPr>
      </p:pic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4333176" y="4149080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278549" y="1916832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64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85728"/>
            <a:ext cx="6408712" cy="857256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Монумент память шахтерам Кузбасса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11462" y="1268760"/>
            <a:ext cx="4525034" cy="558924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68760"/>
            <a:ext cx="4461960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5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60900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160900</Template>
  <TotalTime>525</TotalTime>
  <Words>75</Words>
  <Application>Microsoft Office PowerPoint</Application>
  <PresentationFormat>Экран (4:3)</PresentationFormat>
  <Paragraphs>24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Arial</vt:lpstr>
      <vt:lpstr>Times New Roman</vt:lpstr>
      <vt:lpstr>160900</vt:lpstr>
      <vt:lpstr>Презентация PowerPoint</vt:lpstr>
      <vt:lpstr>Отгадай ребус</vt:lpstr>
      <vt:lpstr>Кемеровская область</vt:lpstr>
      <vt:lpstr>Презентация PowerPoint</vt:lpstr>
      <vt:lpstr>Отгадай ребус</vt:lpstr>
      <vt:lpstr>Презентация PowerPoint</vt:lpstr>
      <vt:lpstr>Кузнецкая крепость</vt:lpstr>
      <vt:lpstr>Презентация PowerPoint</vt:lpstr>
      <vt:lpstr>Монумент память шахтерам Кузбасса</vt:lpstr>
      <vt:lpstr>Презентация PowerPoint</vt:lpstr>
      <vt:lpstr>Томская Писаница</vt:lpstr>
      <vt:lpstr>Презентация PowerPoint</vt:lpstr>
      <vt:lpstr>Презентация PowerPoint</vt:lpstr>
      <vt:lpstr>Стела с надписью Мариинск на въезде в город</vt:lpstr>
      <vt:lpstr>Презентация PowerPoint</vt:lpstr>
      <vt:lpstr>Поднебесные Зубья</vt:lpstr>
      <vt:lpstr>Презентация PowerPoint</vt:lpstr>
      <vt:lpstr>Золотая Шория</vt:lpstr>
      <vt:lpstr>Презентация PowerPoint</vt:lpstr>
      <vt:lpstr>Азасская пещера</vt:lpstr>
      <vt:lpstr>Спасибо за внимание!</vt:lpstr>
      <vt:lpstr>Источники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любимая Родина -Кемеровская область</dc:title>
  <dc:creator>Санёк</dc:creator>
  <cp:lastModifiedBy>Санёк</cp:lastModifiedBy>
  <cp:revision>66</cp:revision>
  <dcterms:modified xsi:type="dcterms:W3CDTF">2020-02-01T17:49:02Z</dcterms:modified>
</cp:coreProperties>
</file>