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0B21D-CC8A-4ED1-AD2E-F84F170FD032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3F75F-C957-4FF2-B53D-7BDE74E9B0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213. Балет</a:t>
            </a:r>
            <a:r>
              <a:rPr lang="ru-RU" dirty="0"/>
              <a:t>, балерина, </a:t>
            </a:r>
            <a:r>
              <a:rPr lang="ru-RU" dirty="0" smtClean="0"/>
              <a:t>танцовщик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260648"/>
            <a:ext cx="63367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Балерина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Рисунок 8" descr="iy13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988840"/>
            <a:ext cx="4355976" cy="32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 rot="21063526">
            <a:off x="461520" y="1131225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Зрелище, составленное из плясок и немого действия.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3284984"/>
            <a:ext cx="2956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Балетчик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221088"/>
            <a:ext cx="3344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Балетчица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5373216"/>
            <a:ext cx="5836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Балетные плясуны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466888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2915816" y="404664"/>
            <a:ext cx="3433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Балерина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542968">
            <a:off x="614974" y="1950105"/>
            <a:ext cx="2742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1891 год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21280">
            <a:off x="98057" y="3262954"/>
            <a:ext cx="493204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 французского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языка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В.А. </a:t>
            </a:r>
            <a:r>
              <a:rPr lang="ru-RU" dirty="0" err="1" smtClean="0"/>
              <a:t>Нелидов</a:t>
            </a:r>
            <a:r>
              <a:rPr lang="ru-RU" dirty="0" smtClean="0"/>
              <a:t>. Записки «Театральная Москва…»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r>
              <a:rPr lang="ru-RU" dirty="0" smtClean="0"/>
              <a:t>«Я дам объяснение слову «балерина», публика этим термином называет чуть не всякую танцовщицу, а до 1917 года балерина было званием, коими артистка награждалась за свои заслуги. Можно было танцевать все первые роли, и не быть балериной…»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63fe24dd5149dba52394a396c1f93b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3968" y="2276872"/>
            <a:ext cx="4572000" cy="361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131840" y="404664"/>
            <a:ext cx="2936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Балерун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998306">
            <a:off x="328656" y="2072058"/>
            <a:ext cx="3795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1990-е годы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247646">
            <a:off x="227856" y="3849722"/>
            <a:ext cx="429451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танцовщик</a:t>
            </a:r>
            <a:endParaRPr lang="ru-RU" sz="6600" b="1" u="sng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Бал</a:t>
            </a:r>
            <a:r>
              <a:rPr lang="ru-RU" sz="4400" dirty="0" smtClean="0">
                <a:solidFill>
                  <a:srgbClr val="FF0000"/>
                </a:solidFill>
              </a:rPr>
              <a:t>е</a:t>
            </a:r>
            <a:r>
              <a:rPr lang="ru-RU" sz="4400" dirty="0" smtClean="0"/>
              <a:t>т</a:t>
            </a:r>
          </a:p>
          <a:p>
            <a:pPr algn="ctr"/>
            <a:r>
              <a:rPr lang="ru-RU" sz="4400" dirty="0" smtClean="0"/>
              <a:t>Балер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на</a:t>
            </a:r>
          </a:p>
          <a:p>
            <a:pPr algn="ctr"/>
            <a:r>
              <a:rPr lang="ru-RU" sz="4400" dirty="0" err="1" smtClean="0"/>
              <a:t>Балер</a:t>
            </a:r>
            <a:r>
              <a:rPr lang="ru-RU" sz="4400" dirty="0" err="1" smtClean="0">
                <a:solidFill>
                  <a:srgbClr val="FF0000"/>
                </a:solidFill>
              </a:rPr>
              <a:t>у</a:t>
            </a:r>
            <a:r>
              <a:rPr lang="ru-RU" sz="4400" dirty="0" err="1" smtClean="0"/>
              <a:t>н</a:t>
            </a:r>
            <a:r>
              <a:rPr lang="ru-RU" sz="4400" dirty="0"/>
              <a:t> </a:t>
            </a:r>
            <a:endParaRPr lang="ru-RU" sz="4400" dirty="0" smtClean="0"/>
          </a:p>
          <a:p>
            <a:pPr algn="ctr"/>
            <a:r>
              <a:rPr lang="ru-RU" sz="4400" dirty="0" smtClean="0"/>
              <a:t>Танц</a:t>
            </a:r>
            <a:r>
              <a:rPr lang="ru-RU" sz="4400" dirty="0" smtClean="0">
                <a:solidFill>
                  <a:srgbClr val="FF0000"/>
                </a:solidFill>
              </a:rPr>
              <a:t>о</a:t>
            </a:r>
            <a:r>
              <a:rPr lang="ru-RU" sz="4400" dirty="0" smtClean="0"/>
              <a:t>вщик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4.3|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88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213. Балет, балерина, танцовщик.</vt:lpstr>
      <vt:lpstr>Слайд 2</vt:lpstr>
      <vt:lpstr>Слайд 3</vt:lpstr>
      <vt:lpstr>В.А. Нелидов. Записки «Театральная Москва…»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213. Балет, балерина, танцовщик, пуанты, по-балетному</dc:title>
  <dc:creator>Мельникова</dc:creator>
  <cp:lastModifiedBy>Мельникова</cp:lastModifiedBy>
  <cp:revision>4</cp:revision>
  <dcterms:created xsi:type="dcterms:W3CDTF">2014-09-15T17:20:56Z</dcterms:created>
  <dcterms:modified xsi:type="dcterms:W3CDTF">2014-09-15T17:59:44Z</dcterms:modified>
</cp:coreProperties>
</file>