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60" r:id="rId4"/>
    <p:sldId id="257" r:id="rId5"/>
    <p:sldId id="259" r:id="rId6"/>
    <p:sldId id="261" r:id="rId7"/>
    <p:sldId id="273" r:id="rId8"/>
    <p:sldId id="274" r:id="rId9"/>
    <p:sldId id="279" r:id="rId10"/>
    <p:sldId id="262" r:id="rId11"/>
    <p:sldId id="264" r:id="rId12"/>
    <p:sldId id="275" r:id="rId13"/>
    <p:sldId id="265" r:id="rId14"/>
    <p:sldId id="266" r:id="rId15"/>
    <p:sldId id="268" r:id="rId16"/>
    <p:sldId id="276" r:id="rId17"/>
    <p:sldId id="270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2527" autoAdjust="0"/>
  </p:normalViewPr>
  <p:slideViewPr>
    <p:cSldViewPr>
      <p:cViewPr varScale="1">
        <p:scale>
          <a:sx n="76" d="100"/>
          <a:sy n="76" d="100"/>
        </p:scale>
        <p:origin x="-374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2060848"/>
            <a:ext cx="59046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sz="3200" dirty="0" smtClean="0">
                <a:latin typeface="Monotype Corsiva" panose="03010101010201010101" pitchFamily="66" charset="0"/>
              </a:rPr>
              <a:t>«</a:t>
            </a:r>
            <a:r>
              <a:rPr lang="ru-RU" sz="3200" dirty="0">
                <a:latin typeface="Monotype Corsiva" panose="03010101010201010101" pitchFamily="66" charset="0"/>
              </a:rPr>
              <a:t>Инновационные формы </a:t>
            </a:r>
            <a:r>
              <a:rPr lang="ru-RU" sz="3200" dirty="0" smtClean="0">
                <a:latin typeface="Monotype Corsiva" panose="03010101010201010101" pitchFamily="66" charset="0"/>
              </a:rPr>
              <a:t> работы </a:t>
            </a:r>
            <a:r>
              <a:rPr lang="ru-RU" sz="3200" dirty="0">
                <a:latin typeface="Monotype Corsiva" panose="03010101010201010101" pitchFamily="66" charset="0"/>
              </a:rPr>
              <a:t>с </a:t>
            </a:r>
            <a:r>
              <a:rPr lang="ru-RU" sz="3200" dirty="0" smtClean="0">
                <a:latin typeface="Monotype Corsiva" panose="03010101010201010101" pitchFamily="66" charset="0"/>
              </a:rPr>
              <a:t>родителями в ДОУ  в условиях ФГОС»</a:t>
            </a:r>
            <a:endParaRPr lang="ru-RU" sz="3200" dirty="0"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908720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Monotype Corsiva" panose="03010101010201010101" pitchFamily="66" charset="0"/>
              </a:rPr>
              <a:t>Муниципальное бюджетное  дошкольное образовательное  учреждение</a:t>
            </a:r>
          </a:p>
          <a:p>
            <a:pPr algn="ctr"/>
            <a:r>
              <a:rPr lang="ru-RU" dirty="0">
                <a:latin typeface="Monotype Corsiva" panose="03010101010201010101" pitchFamily="66" charset="0"/>
              </a:rPr>
              <a:t>«Детский сад №</a:t>
            </a:r>
            <a:r>
              <a:rPr lang="ru-RU" dirty="0" smtClean="0">
                <a:latin typeface="Monotype Corsiva" panose="03010101010201010101" pitchFamily="66" charset="0"/>
              </a:rPr>
              <a:t>3 общеразвивающего </a:t>
            </a:r>
            <a:r>
              <a:rPr lang="ru-RU" dirty="0">
                <a:latin typeface="Monotype Corsiva" panose="03010101010201010101" pitchFamily="66" charset="0"/>
              </a:rPr>
              <a:t>вида с. </a:t>
            </a:r>
            <a:r>
              <a:rPr lang="ru-RU" dirty="0" err="1">
                <a:latin typeface="Monotype Corsiva" panose="03010101010201010101" pitchFamily="66" charset="0"/>
              </a:rPr>
              <a:t>Бехтеевка</a:t>
            </a:r>
            <a:endParaRPr lang="ru-RU" dirty="0">
              <a:latin typeface="Monotype Corsiva" panose="03010101010201010101" pitchFamily="66" charset="0"/>
            </a:endParaRPr>
          </a:p>
          <a:p>
            <a:pPr algn="ctr"/>
            <a:r>
              <a:rPr lang="ru-RU" dirty="0" err="1">
                <a:latin typeface="Monotype Corsiva" panose="03010101010201010101" pitchFamily="66" charset="0"/>
              </a:rPr>
              <a:t>Корочанского</a:t>
            </a:r>
            <a:r>
              <a:rPr lang="ru-RU" dirty="0">
                <a:latin typeface="Monotype Corsiva" panose="03010101010201010101" pitchFamily="66" charset="0"/>
              </a:rPr>
              <a:t> района Белгородской области</a:t>
            </a:r>
            <a:r>
              <a:rPr lang="ru-RU" dirty="0" smtClean="0">
                <a:latin typeface="Monotype Corsiva" panose="03010101010201010101" pitchFamily="66" charset="0"/>
              </a:rPr>
              <a:t>»</a:t>
            </a:r>
            <a:endParaRPr lang="ru-RU" dirty="0">
              <a:latin typeface="Monotype Corsiva" panose="03010101010201010101" pitchFamily="66" charset="0"/>
            </a:endParaRPr>
          </a:p>
          <a:p>
            <a:r>
              <a:rPr lang="ru-RU" dirty="0"/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4398496"/>
            <a:ext cx="4248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             Подготовил  воспитатель</a:t>
            </a:r>
            <a:r>
              <a:rPr lang="ru-RU" sz="2400" dirty="0">
                <a:latin typeface="Monotype Corsiva" panose="03010101010201010101" pitchFamily="66" charset="0"/>
              </a:rPr>
              <a:t>:</a:t>
            </a:r>
          </a:p>
          <a:p>
            <a:r>
              <a:rPr lang="ru-RU" sz="2400" dirty="0" smtClean="0">
                <a:latin typeface="Monotype Corsiva" panose="03010101010201010101" pitchFamily="66" charset="0"/>
              </a:rPr>
              <a:t>                      Курилова </a:t>
            </a:r>
            <a:r>
              <a:rPr lang="ru-RU" sz="2400" dirty="0">
                <a:latin typeface="Monotype Corsiva" panose="03010101010201010101" pitchFamily="66" charset="0"/>
              </a:rPr>
              <a:t>Н.А.</a:t>
            </a:r>
          </a:p>
        </p:txBody>
      </p:sp>
    </p:spTree>
    <p:extLst>
      <p:ext uri="{BB962C8B-B14F-4D97-AF65-F5344CB8AC3E}">
        <p14:creationId xmlns:p14="http://schemas.microsoft.com/office/powerpoint/2010/main" val="24200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90289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     Выставки </a:t>
            </a:r>
            <a:r>
              <a:rPr lang="ru-RU" sz="3600" dirty="0">
                <a:latin typeface="Monotype Corsiva" panose="03010101010201010101" pitchFamily="66" charset="0"/>
              </a:rPr>
              <a:t>семейного творчества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251" y="1412775"/>
            <a:ext cx="3995701" cy="50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4680520" cy="50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489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83264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Monotype Corsiva" panose="03010101010201010101" pitchFamily="66" charset="0"/>
              </a:rPr>
              <a:t>    Участие </a:t>
            </a:r>
            <a:r>
              <a:rPr lang="ru-RU" sz="4000" dirty="0">
                <a:latin typeface="Monotype Corsiva" panose="03010101010201010101" pitchFamily="66" charset="0"/>
              </a:rPr>
              <a:t>родителей в праздниках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40" y="1509595"/>
            <a:ext cx="4464496" cy="42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1736" y="1509596"/>
            <a:ext cx="4586643" cy="422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217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IMG_20220219_195033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05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4214406" cy="34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640600"/>
            <a:ext cx="3995936" cy="4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332656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Совместная домашняя деятельность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2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575556"/>
            <a:ext cx="4320480" cy="326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5917" y="3429000"/>
            <a:ext cx="457199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206224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Совместная зарядка с родителями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77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20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Акция Буклет водителю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605981"/>
            <a:ext cx="3725366" cy="539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Desktop\род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661470"/>
            <a:ext cx="4067944" cy="534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260648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Вручение памяток родителям, поздравлений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95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199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3501383_17-p-prezentatsiya-foni-dlya-slaidov-detskii-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96536" y="-28902592"/>
            <a:ext cx="13897544" cy="1258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s://funart.pro/uploads/posts/2020-03/1585597286_47-p-foni-dlya-yaslei-1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2492896"/>
            <a:ext cx="61327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latin typeface="Monotype Corsiva" panose="03010101010201010101" pitchFamily="66" charset="0"/>
              </a:rPr>
              <a:t>Спасибо за </a:t>
            </a:r>
            <a:r>
              <a:rPr lang="ru-RU" sz="5400" dirty="0" smtClean="0">
                <a:latin typeface="Monotype Corsiva" panose="03010101010201010101" pitchFamily="66" charset="0"/>
              </a:rPr>
              <a:t>внимание!</a:t>
            </a:r>
            <a:endParaRPr lang="ru-RU" sz="5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13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2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58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04664"/>
            <a:ext cx="612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Monotype Corsiva" panose="03010101010201010101" pitchFamily="66" charset="0"/>
              </a:rPr>
              <a:t>Тематические акции</a:t>
            </a:r>
          </a:p>
        </p:txBody>
      </p:sp>
      <p:pic>
        <p:nvPicPr>
          <p:cNvPr id="2050" name="Picture 2" descr="C:\Users\Admin\Desktop\Новая папка\mak_2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10831"/>
            <a:ext cx="9252516" cy="68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19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3645024"/>
            <a:ext cx="5580112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5863474" cy="42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707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0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IMG_20220218_13335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295764" y="-27894480"/>
            <a:ext cx="31203467" cy="2340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IMG_20220218_13335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70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10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IMG_20220218_1436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09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193</TotalTime>
  <Words>68</Words>
  <Application>Microsoft Office PowerPoint</Application>
  <PresentationFormat>Экран (4:3)</PresentationFormat>
  <Paragraphs>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20</cp:revision>
  <dcterms:created xsi:type="dcterms:W3CDTF">2022-02-17T16:10:15Z</dcterms:created>
  <dcterms:modified xsi:type="dcterms:W3CDTF">2022-03-24T07:43:56Z</dcterms:modified>
</cp:coreProperties>
</file>