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4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5093F-EBEE-4566-9DA8-4361B6BF971C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97F0F-B388-48E3-BC36-7492971A9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3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97F0F-B388-48E3-BC36-7492971A96C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095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97F0F-B388-48E3-BC36-7492971A96C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616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65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553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2392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694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1481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343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70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33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87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60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51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2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010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37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1826-F9DF-45AA-A0FE-13E05CF29209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00DC007-FAD0-4B3D-A129-D8D0E5A99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40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8200" y="1782617"/>
            <a:ext cx="10058400" cy="269142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 Narrow" panose="020B0606020202030204" pitchFamily="34" charset="0"/>
              </a:rPr>
              <a:t>Программа лагеря дневного пребывания детей </a:t>
            </a:r>
            <a:br>
              <a:rPr lang="ru-RU" sz="5400" dirty="0" smtClean="0">
                <a:latin typeface="Arial Narrow" panose="020B0606020202030204" pitchFamily="34" charset="0"/>
              </a:rPr>
            </a:br>
            <a:r>
              <a:rPr lang="ru-RU" dirty="0" smtClean="0">
                <a:latin typeface="Arial Narrow" panose="020B0606020202030204" pitchFamily="34" charset="0"/>
              </a:rPr>
              <a:t>«Созвездие знаний»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7280" y="336381"/>
            <a:ext cx="100584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 Narrow" panose="020B0606020202030204" pitchFamily="34" charset="0"/>
              </a:rPr>
              <a:t>Государственное бюджетное общеобразовательное  учреждение гимназия № 343 </a:t>
            </a:r>
          </a:p>
          <a:p>
            <a:pPr algn="ctr"/>
            <a:r>
              <a:rPr lang="ru-RU" sz="2400" dirty="0">
                <a:latin typeface="Arial Narrow" panose="020B0606020202030204" pitchFamily="34" charset="0"/>
              </a:rPr>
              <a:t>Н</a:t>
            </a:r>
            <a:r>
              <a:rPr lang="ru-RU" sz="2400" dirty="0" smtClean="0">
                <a:latin typeface="Arial Narrow" panose="020B0606020202030204" pitchFamily="34" charset="0"/>
              </a:rPr>
              <a:t>евского </a:t>
            </a:r>
            <a:r>
              <a:rPr lang="ru-RU" sz="2400" dirty="0" smtClean="0">
                <a:latin typeface="Arial Narrow" panose="020B0606020202030204" pitchFamily="34" charset="0"/>
              </a:rPr>
              <a:t>района </a:t>
            </a:r>
            <a:r>
              <a:rPr lang="ru-RU" sz="2400" dirty="0" smtClean="0">
                <a:latin typeface="Arial Narrow" panose="020B0606020202030204" pitchFamily="34" charset="0"/>
              </a:rPr>
              <a:t>Санкт-Петербурга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943142"/>
            <a:ext cx="12191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 Narrow" panose="020B0606020202030204" pitchFamily="34" charset="0"/>
              </a:rPr>
              <a:t>Лагерь дневного пребывания детей </a:t>
            </a:r>
            <a:r>
              <a:rPr lang="ru-RU" sz="2000" b="1" dirty="0" smtClean="0">
                <a:latin typeface="Arial Narrow" panose="020B0606020202030204" pitchFamily="34" charset="0"/>
              </a:rPr>
              <a:t>«Аистёнок</a:t>
            </a:r>
            <a:r>
              <a:rPr lang="ru-RU" sz="2000" b="1" dirty="0" smtClean="0">
                <a:latin typeface="Arial Narrow" panose="020B0606020202030204" pitchFamily="34" charset="0"/>
              </a:rPr>
              <a:t>»</a:t>
            </a:r>
            <a:endParaRPr lang="ru-RU" sz="2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12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5476" y="825814"/>
            <a:ext cx="10058400" cy="814227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Arial Narrow" panose="020B0606020202030204" pitchFamily="34" charset="0"/>
              </a:rPr>
              <a:t>Спасибо за внимание !</a:t>
            </a:r>
          </a:p>
        </p:txBody>
      </p:sp>
      <p:pic>
        <p:nvPicPr>
          <p:cNvPr id="6146" name="Picture 2" descr="C:\Users\User 2\Downloads\photo164638383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098" y="2061939"/>
            <a:ext cx="4355155" cy="432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55" y="624110"/>
            <a:ext cx="9814358" cy="1280890"/>
          </a:xfrm>
        </p:spPr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Цели </a:t>
            </a:r>
            <a:r>
              <a:rPr lang="ru-RU" dirty="0">
                <a:latin typeface="Arial Narrow" panose="020B0606020202030204" pitchFamily="34" charset="0"/>
              </a:rPr>
              <a:t>программы: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0255" y="1708727"/>
            <a:ext cx="9465424" cy="462200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sz="2400" dirty="0" smtClean="0">
                <a:latin typeface="Arial Narrow" panose="020B0606020202030204" pitchFamily="34" charset="0"/>
              </a:rPr>
              <a:t>Создать </a:t>
            </a:r>
            <a:r>
              <a:rPr lang="ru-RU" sz="2400" dirty="0">
                <a:latin typeface="Arial Narrow" panose="020B0606020202030204" pitchFamily="34" charset="0"/>
              </a:rPr>
              <a:t>условия для организованного отдыха обучающихся в летний </a:t>
            </a:r>
            <a:r>
              <a:rPr lang="ru-RU" sz="2400" dirty="0" smtClean="0">
                <a:latin typeface="Arial Narrow" panose="020B0606020202030204" pitchFamily="34" charset="0"/>
              </a:rPr>
              <a:t>период</a:t>
            </a:r>
            <a:r>
              <a:rPr lang="ru-RU" sz="2400" dirty="0">
                <a:latin typeface="Arial Narrow" panose="020B0606020202030204" pitchFamily="34" charset="0"/>
              </a:rPr>
              <a:t>;</a:t>
            </a:r>
            <a:endParaRPr lang="ru-RU" sz="2400" dirty="0" smtClean="0">
              <a:latin typeface="Arial Narrow" panose="020B0606020202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 Narrow" panose="020B0606020202030204" pitchFamily="34" charset="0"/>
              </a:rPr>
              <a:t> Создать условия для укрепления </a:t>
            </a:r>
            <a:r>
              <a:rPr lang="ru-RU" sz="2400" dirty="0">
                <a:latin typeface="Arial Narrow" panose="020B0606020202030204" pitchFamily="34" charset="0"/>
              </a:rPr>
              <a:t>физического, эмоционального здоровья </a:t>
            </a:r>
            <a:r>
              <a:rPr lang="ru-RU" sz="2400" dirty="0" smtClean="0">
                <a:latin typeface="Arial Narrow" panose="020B0606020202030204" pitchFamily="34" charset="0"/>
              </a:rPr>
              <a:t>детей; </a:t>
            </a:r>
            <a:endParaRPr lang="ru-RU" sz="2400" dirty="0" smtClean="0">
              <a:latin typeface="Arial Narrow" panose="020B0606020202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 Narrow" panose="020B0606020202030204" pitchFamily="34" charset="0"/>
              </a:rPr>
              <a:t> Создать </a:t>
            </a:r>
            <a:r>
              <a:rPr lang="ru-RU" sz="2400" dirty="0">
                <a:latin typeface="Arial Narrow" panose="020B0606020202030204" pitchFamily="34" charset="0"/>
              </a:rPr>
              <a:t>условия для </a:t>
            </a:r>
            <a:r>
              <a:rPr lang="ru-RU" sz="2400" dirty="0" smtClean="0">
                <a:latin typeface="Arial Narrow" panose="020B0606020202030204" pitchFamily="34" charset="0"/>
              </a:rPr>
              <a:t>развития </a:t>
            </a:r>
            <a:r>
              <a:rPr lang="ru-RU" sz="2400" dirty="0">
                <a:latin typeface="Arial Narrow" panose="020B0606020202030204" pitchFamily="34" charset="0"/>
              </a:rPr>
              <a:t>творческих способностей детей.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97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5673" y="624110"/>
            <a:ext cx="9758939" cy="1280890"/>
          </a:xfrm>
        </p:spPr>
        <p:txBody>
          <a:bodyPr/>
          <a:lstStyle/>
          <a:p>
            <a:r>
              <a:rPr lang="ru-RU" dirty="0">
                <a:latin typeface="Arial Narrow" panose="020B0606020202030204" pitchFamily="34" charset="0"/>
              </a:rPr>
              <a:t>Задачи программы: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5673" y="1690255"/>
            <a:ext cx="9758939" cy="422096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Создание системы физического оздоровления детей в условиях временного коллектива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Преодоление разрыва между физическим </a:t>
            </a:r>
            <a:r>
              <a:rPr lang="ru-RU" sz="2000" dirty="0">
                <a:latin typeface="Arial Narrow" panose="020B0606020202030204" pitchFamily="34" charset="0"/>
              </a:rPr>
              <a:t>и духовным </a:t>
            </a:r>
            <a:r>
              <a:rPr lang="ru-RU" sz="2000" dirty="0" smtClean="0">
                <a:latin typeface="Arial Narrow" panose="020B0606020202030204" pitchFamily="34" charset="0"/>
              </a:rPr>
              <a:t>развитием детей </a:t>
            </a:r>
            <a:r>
              <a:rPr lang="ru-RU" sz="2000" dirty="0">
                <a:latin typeface="Arial Narrow" panose="020B0606020202030204" pitchFamily="34" charset="0"/>
              </a:rPr>
              <a:t>элементами игровой и познавательной деятельности;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Формирование у воспитанников коммуникативных компетенций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 Укрепление в сознании детей нравственных и культурных  ценностей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 Привитие навыков здорового образа жизни, укрепление здоровья;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Приобщение ребят к творческим видам деятельности, развитие творческого мышления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Формирование у детей бережного отношения </a:t>
            </a:r>
            <a:r>
              <a:rPr lang="ru-RU" sz="2000" dirty="0">
                <a:latin typeface="Arial Narrow" panose="020B0606020202030204" pitchFamily="34" charset="0"/>
              </a:rPr>
              <a:t>ко всему живому, к природе, к ее ресурсам</a:t>
            </a:r>
            <a:r>
              <a:rPr lang="ru-RU" sz="2000" dirty="0" smtClean="0">
                <a:latin typeface="Arial Narrow" panose="020B0606020202030204" pitchFamily="34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 Развитие </a:t>
            </a:r>
            <a:r>
              <a:rPr lang="ru-RU" sz="2000" dirty="0" smtClean="0">
                <a:latin typeface="Arial Narrow" panose="020B0606020202030204" pitchFamily="34" charset="0"/>
              </a:rPr>
              <a:t>и укрепление </a:t>
            </a:r>
            <a:r>
              <a:rPr lang="ru-RU" sz="2000" dirty="0">
                <a:latin typeface="Arial Narrow" panose="020B0606020202030204" pitchFamily="34" charset="0"/>
              </a:rPr>
              <a:t>связей семьи и школы</a:t>
            </a:r>
            <a:r>
              <a:rPr lang="ru-RU" sz="2000" dirty="0" smtClean="0">
                <a:latin typeface="Arial Narrow" panose="020B0606020202030204" pitchFamily="34" charset="0"/>
              </a:rPr>
              <a:t>.</a:t>
            </a:r>
            <a:endParaRPr lang="ru-RU" sz="2000" dirty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50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9491" y="624110"/>
            <a:ext cx="9805122" cy="1280890"/>
          </a:xfrm>
        </p:spPr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Ожидаемые результаты: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9491" y="1845733"/>
            <a:ext cx="9456188" cy="4363337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Общее оздоровление воспитанников, укрепление их </a:t>
            </a:r>
            <a:r>
              <a:rPr lang="ru-RU" dirty="0" smtClean="0">
                <a:latin typeface="Arial Narrow" panose="020B0606020202030204" pitchFamily="34" charset="0"/>
              </a:rPr>
              <a:t>здоровья;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smtClean="0">
                <a:latin typeface="Arial Narrow" panose="020B0606020202030204" pitchFamily="34" charset="0"/>
              </a:rPr>
              <a:t>Укрепление </a:t>
            </a:r>
            <a:r>
              <a:rPr lang="ru-RU" dirty="0">
                <a:latin typeface="Arial Narrow" panose="020B0606020202030204" pitchFamily="34" charset="0"/>
              </a:rPr>
              <a:t>физических и психологических сил детей, развитие лидерских и организаторских качеств, приобретение новых знаний, развитие творческих способностей, детской самостоятельности и </a:t>
            </a:r>
            <a:r>
              <a:rPr lang="ru-RU" dirty="0" smtClean="0">
                <a:latin typeface="Arial Narrow" panose="020B0606020202030204" pitchFamily="34" charset="0"/>
              </a:rPr>
              <a:t>самодеятельности;</a:t>
            </a: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>
                <a:latin typeface="Arial Narrow" panose="020B0606020202030204" pitchFamily="34" charset="0"/>
              </a:rPr>
              <a:t> Получение участниками смены умений и навыков индивидуальной и коллективной творческой и трудовой деятельности, социальной </a:t>
            </a:r>
            <a:r>
              <a:rPr lang="ru-RU" dirty="0" smtClean="0">
                <a:latin typeface="Arial Narrow" panose="020B0606020202030204" pitchFamily="34" charset="0"/>
              </a:rPr>
              <a:t>активности;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latin typeface="Arial Narrow" panose="020B0606020202030204" pitchFamily="34" charset="0"/>
              </a:rPr>
              <a:t> Развитие коммуникативных способностей и </a:t>
            </a:r>
            <a:r>
              <a:rPr lang="ru-RU" dirty="0" smtClean="0">
                <a:latin typeface="Arial Narrow" panose="020B0606020202030204" pitchFamily="34" charset="0"/>
              </a:rPr>
              <a:t>толерантности;</a:t>
            </a:r>
            <a:endParaRPr lang="ru-RU" dirty="0">
              <a:latin typeface="Arial Narrow" panose="020B0606020202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Повышение творческой активности детей путем вовлечения их в социально-значимую </a:t>
            </a:r>
            <a:r>
              <a:rPr lang="ru-RU" dirty="0" smtClean="0">
                <a:latin typeface="Arial Narrow" panose="020B0606020202030204" pitchFamily="34" charset="0"/>
              </a:rPr>
              <a:t>деятельность;</a:t>
            </a: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>
                <a:latin typeface="Arial Narrow" panose="020B0606020202030204" pitchFamily="34" charset="0"/>
              </a:rPr>
              <a:t> Приобретение новых знаний и умений в результате занятий в кружках (разучивание песен, игр, составление проектов</a:t>
            </a:r>
            <a:r>
              <a:rPr lang="ru-RU" dirty="0" smtClean="0">
                <a:latin typeface="Arial Narrow" panose="020B0606020202030204" pitchFamily="34" charset="0"/>
              </a:rPr>
              <a:t>);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latin typeface="Arial Narrow" panose="020B0606020202030204" pitchFamily="34" charset="0"/>
              </a:rPr>
              <a:t> Расширение кругозора детей</a:t>
            </a:r>
            <a:r>
              <a:rPr lang="ru-RU" dirty="0" smtClean="0">
                <a:latin typeface="Arial Narrow" panose="020B0606020202030204" pitchFamily="34" charset="0"/>
              </a:rPr>
              <a:t>.</a:t>
            </a:r>
            <a:endParaRPr lang="ru-RU" dirty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ru-RU" dirty="0"/>
          </a:p>
          <a:p>
            <a:pPr lvl="0">
              <a:buFont typeface="Wingdings" panose="05000000000000000000" pitchFamily="2" charset="2"/>
              <a:buChar char="q"/>
            </a:pPr>
            <a:endParaRPr lang="ru-RU" dirty="0"/>
          </a:p>
          <a:p>
            <a:pPr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2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1781" y="127332"/>
            <a:ext cx="9411855" cy="1450757"/>
          </a:xfrm>
        </p:spPr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Тематическая смена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05745" y="2212553"/>
            <a:ext cx="72782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Для воспитанников лагеря будет </a:t>
            </a:r>
            <a:r>
              <a:rPr lang="ru-RU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организована тематическая </a:t>
            </a:r>
            <a:r>
              <a:rPr lang="ru-RU" sz="2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смена </a:t>
            </a:r>
            <a:r>
              <a:rPr lang="ru-RU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по функциональной </a:t>
            </a:r>
            <a:r>
              <a:rPr lang="ru-RU" sz="2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грамотности под девизом: </a:t>
            </a:r>
            <a:r>
              <a:rPr lang="ru-RU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«Понять! Использовать! Осмыслять! </a:t>
            </a:r>
            <a:r>
              <a:rPr lang="ru-RU" sz="2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Оценивать! Размышлять!». Ребята будут решать </a:t>
            </a:r>
            <a:r>
              <a:rPr lang="ru-RU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и </a:t>
            </a:r>
            <a:r>
              <a:rPr lang="ru-RU" sz="2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обсуждать </a:t>
            </a:r>
            <a:r>
              <a:rPr lang="ru-RU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практико-ориентированные задачи, </a:t>
            </a:r>
            <a:r>
              <a:rPr lang="ru-RU" sz="2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разбирать </a:t>
            </a:r>
            <a:r>
              <a:rPr lang="ru-RU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различные жизненно важные ситуации, применяя свои знания из различных </a:t>
            </a:r>
            <a:r>
              <a:rPr lang="ru-RU" sz="2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областей.</a:t>
            </a:r>
            <a:endParaRPr lang="ru-RU" sz="24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http://school32-krsk.ru/wp-content/uploads/2022/01/%D0%A4%D1%83%D0%BD%D0%BA%D1%86-%D0%B3%D1%80%D0%B0%D0%BC%D0%BE%D1%82%D0%BD%D0%BE%D1%81%D1%82%D1%8C-250x2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834" y="2013527"/>
            <a:ext cx="3267512" cy="344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67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4073" y="176981"/>
            <a:ext cx="9476509" cy="1450757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Arial Narrow" panose="020B0606020202030204" pitchFamily="34" charset="0"/>
              </a:rPr>
              <a:t>Функциональная грамотность</a:t>
            </a:r>
            <a:endParaRPr lang="ru-RU" sz="4400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98837" y="2304856"/>
            <a:ext cx="60590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 Narrow" panose="020B0606020202030204" pitchFamily="34" charset="0"/>
              </a:rPr>
              <a:t>Знакомство с функциональной грамотностью;</a:t>
            </a:r>
            <a:endParaRPr lang="ru-RU" sz="2400" dirty="0" smtClean="0">
              <a:latin typeface="Arial Narrow" panose="020B0606020202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 Narrow" panose="020B0606020202030204" pitchFamily="34" charset="0"/>
              </a:rPr>
              <a:t>Читательская грамотность;</a:t>
            </a:r>
            <a:endParaRPr lang="ru-RU" sz="2400" dirty="0" smtClean="0">
              <a:latin typeface="Arial Narrow" panose="020B060602020203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 Narrow" panose="020B0606020202030204" pitchFamily="34" charset="0"/>
              </a:rPr>
              <a:t> </a:t>
            </a:r>
            <a:r>
              <a:rPr lang="ru-RU" sz="2400" dirty="0" smtClean="0">
                <a:latin typeface="Arial Narrow" panose="020B0606020202030204" pitchFamily="34" charset="0"/>
              </a:rPr>
              <a:t>Математическая грамотность;</a:t>
            </a:r>
            <a:r>
              <a:rPr lang="ru-RU" sz="2400" dirty="0" smtClean="0">
                <a:latin typeface="Arial Narrow" panose="020B060602020203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smtClean="0">
                <a:latin typeface="Arial Narrow" panose="020B0606020202030204" pitchFamily="34" charset="0"/>
              </a:rPr>
              <a:t>Финансовая грамотность.</a:t>
            </a:r>
          </a:p>
        </p:txBody>
      </p:sp>
      <p:pic>
        <p:nvPicPr>
          <p:cNvPr id="3" name="Picture 2" descr="https://online.spbu.ru/wp-content/uploads/2019/10/fin_gram_-01-935x59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471" y="1847274"/>
            <a:ext cx="3888509" cy="344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36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074" y="286603"/>
            <a:ext cx="10002982" cy="1450757"/>
          </a:xfrm>
        </p:spPr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Творческие мастерские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87238" y="1737360"/>
            <a:ext cx="67907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/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Конкурс талантов «Минута славы»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Конкурс рисунков «Мой любимый город»</a:t>
            </a:r>
            <a:endParaRPr lang="ru-RU" sz="2000" dirty="0">
              <a:latin typeface="Arial Narrow" panose="020B0606020202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Конкурс рисунков на асфальте «Как прекрасен наш город!»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Конкурс оригами «Чудеса своими руками»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Конкурс сценариев «За кадром в кадре</a:t>
            </a:r>
            <a:r>
              <a:rPr lang="ru-RU" sz="2000" dirty="0" smtClean="0">
                <a:latin typeface="Arial Narrow" panose="020B0606020202030204" pitchFamily="34" charset="0"/>
              </a:rPr>
              <a:t>»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Конкурс «Лучший чтец»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Конкурс «Книжные загадки»</a:t>
            </a:r>
            <a:endParaRPr lang="ru-RU" sz="2000" dirty="0">
              <a:latin typeface="Arial Narrow" panose="020B0606020202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Конкурс стенгазет «пусть всегда будет мир»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Поэтический конкурс «Люблю тебя, Петра творенье!»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endParaRPr lang="ru-RU" dirty="0" smtClean="0"/>
          </a:p>
        </p:txBody>
      </p:sp>
      <p:pic>
        <p:nvPicPr>
          <p:cNvPr id="4098" name="Picture 2" descr="http://genius-center.ru/images/cms/data/ikonki_deti/NEW-Icon/varianty1-05.jpg?15300295991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51" y="1985818"/>
            <a:ext cx="3643457" cy="390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30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45" y="304301"/>
            <a:ext cx="9476510" cy="1450757"/>
          </a:xfrm>
        </p:spPr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Маленькие умники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2400" y="2375922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Спектакль «</a:t>
            </a:r>
            <a:r>
              <a:rPr lang="ru-RU" sz="2000" dirty="0" smtClean="0">
                <a:latin typeface="Arial Narrow" panose="020B0606020202030204" pitchFamily="34" charset="0"/>
              </a:rPr>
              <a:t>Гаджеты»</a:t>
            </a:r>
            <a:endParaRPr lang="ru-RU" sz="2000" dirty="0">
              <a:latin typeface="Arial Narrow" panose="020B060602020203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Беседа-лекция «В мире профессий»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Игровое занятие «Моя Россия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Викторина «Героический Ленинград»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Игра по станциям «Эко-</a:t>
            </a:r>
            <a:r>
              <a:rPr lang="ru-RU" sz="2000" dirty="0" err="1">
                <a:latin typeface="Arial Narrow" panose="020B0606020202030204" pitchFamily="34" charset="0"/>
              </a:rPr>
              <a:t>квест</a:t>
            </a:r>
            <a:r>
              <a:rPr lang="ru-RU" sz="2000" dirty="0">
                <a:latin typeface="Arial Narrow" panose="020B0606020202030204" pitchFamily="34" charset="0"/>
              </a:rPr>
              <a:t>»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Турнир </a:t>
            </a:r>
            <a:r>
              <a:rPr lang="ru-RU" sz="2000" dirty="0">
                <a:latin typeface="Arial Narrow" panose="020B0606020202030204" pitchFamily="34" charset="0"/>
              </a:rPr>
              <a:t>«Ход конём»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3074" name="Picture 2" descr="Бесплатное векторное изображение Счастливые дети прыгают на летнем луг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237" y="2059709"/>
            <a:ext cx="4451189" cy="3732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21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1017" y="286603"/>
            <a:ext cx="9430327" cy="1450757"/>
          </a:xfrm>
        </p:spPr>
        <p:txBody>
          <a:bodyPr/>
          <a:lstStyle/>
          <a:p>
            <a:r>
              <a:rPr lang="ru-RU" dirty="0">
                <a:latin typeface="Arial Narrow" panose="020B0606020202030204" pitchFamily="34" charset="0"/>
              </a:rPr>
              <a:t>Заключительное </a:t>
            </a:r>
            <a:r>
              <a:rPr lang="ru-RU" dirty="0" smtClean="0">
                <a:latin typeface="Arial Narrow" panose="020B0606020202030204" pitchFamily="34" charset="0"/>
              </a:rPr>
              <a:t>слово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55491" y="2094272"/>
            <a:ext cx="6585527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Arial Narrow" panose="020B0606020202030204" pitchFamily="34" charset="0"/>
              </a:rPr>
              <a:t> </a:t>
            </a:r>
            <a:r>
              <a:rPr lang="ru-RU" sz="2400" b="1" dirty="0">
                <a:latin typeface="Arial Narrow" panose="020B0606020202030204" pitchFamily="34" charset="0"/>
              </a:rPr>
              <a:t>Летние каникулы </a:t>
            </a:r>
            <a:r>
              <a:rPr lang="ru-RU" sz="2400" dirty="0">
                <a:latin typeface="Arial Narrow" panose="020B0606020202030204" pitchFamily="34" charset="0"/>
              </a:rPr>
              <a:t>- это период, когда дети могут «сделать свою жизнь» полной интересных знакомств, полезных увлечений и занятий, могут научиться петь, танцевать, играть, с пользой провести свободное время. Именно такие возможности для каждого ребенка открывают детские оздоровительные лагеря.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5122" name="Picture 2" descr="Дети прыгаю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144" y="1838960"/>
            <a:ext cx="3999347" cy="385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28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360</TotalTime>
  <Words>432</Words>
  <Application>Microsoft Office PowerPoint</Application>
  <PresentationFormat>Широкоэкранный</PresentationFormat>
  <Paragraphs>55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Century Gothic</vt:lpstr>
      <vt:lpstr>Wingdings</vt:lpstr>
      <vt:lpstr>Wingdings 3</vt:lpstr>
      <vt:lpstr>Легкий дым</vt:lpstr>
      <vt:lpstr>Программа лагеря дневного пребывания детей  «Созвездие знаний»</vt:lpstr>
      <vt:lpstr>Цели программы:</vt:lpstr>
      <vt:lpstr>Задачи программы:</vt:lpstr>
      <vt:lpstr>Ожидаемые результаты:</vt:lpstr>
      <vt:lpstr>Тематическая смена</vt:lpstr>
      <vt:lpstr>Функциональная грамотность</vt:lpstr>
      <vt:lpstr>Творческие мастерские</vt:lpstr>
      <vt:lpstr>Маленькие умники</vt:lpstr>
      <vt:lpstr>Заключительное слово</vt:lpstr>
      <vt:lpstr>Спасибо за внимание 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«Социальная реклама – в школы!»</dc:title>
  <dc:creator>Пользователь</dc:creator>
  <cp:lastModifiedBy>Резвов Алексей Владимирович</cp:lastModifiedBy>
  <cp:revision>30</cp:revision>
  <dcterms:created xsi:type="dcterms:W3CDTF">2022-03-16T13:31:02Z</dcterms:created>
  <dcterms:modified xsi:type="dcterms:W3CDTF">2023-03-13T08:51:14Z</dcterms:modified>
</cp:coreProperties>
</file>