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  <p:sldId id="265" r:id="rId6"/>
    <p:sldId id="264" r:id="rId7"/>
    <p:sldId id="263" r:id="rId8"/>
    <p:sldId id="262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24482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Георгиевская ленточка – </a:t>
            </a:r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символ </a:t>
            </a:r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Победы</a:t>
            </a:r>
            <a:endParaRPr lang="ru-RU" sz="66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429264"/>
            <a:ext cx="9144000" cy="107157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ru-RU" sz="2000" dirty="0" err="1" smtClean="0">
                <a:solidFill>
                  <a:schemeClr val="tx1"/>
                </a:solidFill>
              </a:rPr>
              <a:t>Живорыкина</a:t>
            </a:r>
            <a:r>
              <a:rPr lang="ru-RU" sz="2000" dirty="0" smtClean="0">
                <a:solidFill>
                  <a:schemeClr val="tx1"/>
                </a:solidFill>
              </a:rPr>
              <a:t> Марина Васильевна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pPr>
              <a:spcBef>
                <a:spcPts val="0"/>
              </a:spcBef>
            </a:pPr>
            <a:r>
              <a:rPr lang="ru-RU" sz="2000" dirty="0" err="1" smtClean="0">
                <a:solidFill>
                  <a:schemeClr val="tx1"/>
                </a:solidFill>
              </a:rPr>
              <a:t>Байловский</a:t>
            </a:r>
            <a:r>
              <a:rPr lang="ru-RU" sz="2000" dirty="0" smtClean="0">
                <a:solidFill>
                  <a:schemeClr val="tx1"/>
                </a:solidFill>
              </a:rPr>
              <a:t> филиал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МБОУ «</a:t>
            </a:r>
            <a:r>
              <a:rPr lang="ru-RU" sz="2000" dirty="0" err="1" smtClean="0">
                <a:solidFill>
                  <a:schemeClr val="tx1"/>
                </a:solidFill>
              </a:rPr>
              <a:t>Пичаевская</a:t>
            </a:r>
            <a:r>
              <a:rPr lang="ru-RU" sz="2000" dirty="0" smtClean="0">
                <a:solidFill>
                  <a:schemeClr val="tx1"/>
                </a:solidFill>
              </a:rPr>
              <a:t> СОШ»</a:t>
            </a:r>
          </a:p>
        </p:txBody>
      </p:sp>
    </p:spTree>
    <p:extLst>
      <p:ext uri="{BB962C8B-B14F-4D97-AF65-F5344CB8AC3E}">
        <p14:creationId xmlns=""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2011" t="6970" r="8138" b="19846"/>
          <a:stretch/>
        </p:blipFill>
        <p:spPr>
          <a:xfrm>
            <a:off x="28011" y="1124744"/>
            <a:ext cx="9128942" cy="5517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685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285860"/>
            <a:ext cx="7313165" cy="48419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218996"/>
            <a:ext cx="3168352" cy="3168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3043387"/>
            <a:ext cx="5292588" cy="35195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071546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Весной 2005 года на улицах российских городов впервые появилась «Георгиевская ленточка».  Эта акция родилась стихийно, выросла она из </a:t>
            </a:r>
            <a:r>
              <a:rPr lang="ru-RU" sz="2000" dirty="0" err="1" smtClean="0"/>
              <a:t>интернет-проекта</a:t>
            </a:r>
            <a:r>
              <a:rPr lang="ru-RU" sz="2000" dirty="0" smtClean="0"/>
              <a:t> «Наша Победа», главной целью которого была публикация историй и фотографий времен Великой Отечественной войны. Ленточка стала своеобразным атрибутом торжественных мероприятий, традиционных встреч с ветеранами, праздничных гуляний во многих городах Российской Федерации.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rizna.ru/forum/uploads/monthly_2016_05/5853d4e8b77f1_3.jpg.2f692c06d603ca27e85af0289cc186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144000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17145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означает черный и оранжевый цвет?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342902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dirty="0" smtClean="0"/>
              <a:t>В России они являлись цветами императорскими, государственными, соответствовали черному двуглавому орлу и желтому полю государственного герба. Именно этой, символики, видимо, придерживалась императрица Екатерина 2, утверждая цвета ленты. Но, так как орден был назван в честь Святого Георгия Победоносца, цвета ленты, возможно, символизируют самого Святого Георгия и обозначают его мученическую смерть — три черных полосы, и чудесное воскрешение — две оранжевые полосы. Именно эти цвета и называются сейчас при обозначении цветов Георгиевской ленты. Кроме того, новая награда, вручалась исключительно за воинские подвиги. А цвета войны – это цвет пламени, то есть — оранжевый, и дыма — черный.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4337" y="5286388"/>
            <a:ext cx="8324127" cy="128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4714876" cy="5429288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dirty="0" smtClean="0"/>
              <a:t>Георгий Победоносец считается покровителем российского воинства. Кроме того, он изображён как покровитель на гербе Москвы. И потом сложилась такая давняя традиция, что Георгий Победоносец – это, прежде всего, человек, а затем уже символ несгибаемости русского духа.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dirty="0" smtClean="0"/>
              <a:t>          Введение такого ордена должно было способствовать подъёму солдат. К ордену прилагается геральдическая составляющая, и она нашла свои истоки в существующих символах: чёрный - символ орла, а орёл - это герб Российской империи. Оранжевое поле сначала было жёлтым. Хочу заметить, что оранжевое и жёлтое считаются разновидностью золотого поля. Это поле российского государственного герба.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https://xn--80adfskes2b9a.xn--p1ai/wp-content/uploads/svyatoj-velikomuchenik-i-pobedonosec-georg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357298"/>
            <a:ext cx="435771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4000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785794"/>
            <a:ext cx="91440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400" i="1" dirty="0" smtClean="0"/>
          </a:p>
          <a:p>
            <a:pPr algn="ctr"/>
            <a:endParaRPr lang="ru-RU" sz="2400" i="1" dirty="0" smtClean="0"/>
          </a:p>
          <a:p>
            <a:pPr algn="ctr"/>
            <a:endParaRPr lang="ru-RU" sz="2400" i="1" dirty="0" smtClean="0"/>
          </a:p>
          <a:p>
            <a:pPr algn="ctr"/>
            <a:endParaRPr lang="ru-RU" sz="2400" i="1" dirty="0" smtClean="0"/>
          </a:p>
          <a:p>
            <a:pPr algn="ctr"/>
            <a:endParaRPr lang="ru-RU" sz="2400" i="1" dirty="0" smtClean="0"/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4337" y="5286388"/>
            <a:ext cx="8324127" cy="12858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62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312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Георгиевская ленточка – символ Победы</vt:lpstr>
      <vt:lpstr>Слайд 2</vt:lpstr>
      <vt:lpstr>Слайд 3</vt:lpstr>
      <vt:lpstr>Слайд 4</vt:lpstr>
      <vt:lpstr>Слайд 5</vt:lpstr>
      <vt:lpstr> Что означает черный и оранжевый цвет?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Пользователь Windows</cp:lastModifiedBy>
  <cp:revision>30</cp:revision>
  <dcterms:created xsi:type="dcterms:W3CDTF">2015-04-19T15:51:03Z</dcterms:created>
  <dcterms:modified xsi:type="dcterms:W3CDTF">2023-08-17T12:29:47Z</dcterms:modified>
</cp:coreProperties>
</file>