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2" r:id="rId4"/>
    <p:sldId id="279" r:id="rId5"/>
    <p:sldId id="281" r:id="rId6"/>
    <p:sldId id="283" r:id="rId7"/>
    <p:sldId id="284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FFF00"/>
    <a:srgbClr val="33CC33"/>
    <a:srgbClr val="000000"/>
    <a:srgbClr val="4D4D4D"/>
    <a:srgbClr val="B92D14"/>
    <a:srgbClr val="35759D"/>
    <a:srgbClr val="35B19D"/>
    <a:srgbClr val="5F5F5F"/>
    <a:srgbClr val="777777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894" y="-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17FC253-5368-44EE-A8DF-CCBAFFB770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BC36EA-DDA4-470F-B565-F3E748390992}" type="slidenum">
              <a:rPr lang="en-US"/>
              <a:pPr/>
              <a:t>1</a:t>
            </a:fld>
            <a:endParaRPr lang="en-US"/>
          </a:p>
        </p:txBody>
      </p:sp>
      <p:sp>
        <p:nvSpPr>
          <p:cNvPr id="3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D6988B-6EED-4144-8F02-3C4CC679A0F5}" type="slidenum">
              <a:rPr lang="en-US"/>
              <a:pPr/>
              <a:t>2</a:t>
            </a:fld>
            <a:endParaRPr lang="en-US"/>
          </a:p>
        </p:txBody>
      </p:sp>
      <p:sp>
        <p:nvSpPr>
          <p:cNvPr id="4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D6988B-6EED-4144-8F02-3C4CC679A0F5}" type="slidenum">
              <a:rPr lang="en-US"/>
              <a:pPr/>
              <a:t>3</a:t>
            </a:fld>
            <a:endParaRPr lang="en-US"/>
          </a:p>
        </p:txBody>
      </p:sp>
      <p:sp>
        <p:nvSpPr>
          <p:cNvPr id="4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543B7-1818-4E43-8343-EA3B18B3B981}" type="slidenum">
              <a:rPr lang="en-US"/>
              <a:pPr/>
              <a:t>4</a:t>
            </a:fld>
            <a:endParaRPr lang="en-US"/>
          </a:p>
        </p:txBody>
      </p:sp>
      <p:sp>
        <p:nvSpPr>
          <p:cNvPr id="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543B7-1818-4E43-8343-EA3B18B3B981}" type="slidenum">
              <a:rPr lang="en-US"/>
              <a:pPr/>
              <a:t>5</a:t>
            </a:fld>
            <a:endParaRPr lang="en-US"/>
          </a:p>
        </p:txBody>
      </p:sp>
      <p:sp>
        <p:nvSpPr>
          <p:cNvPr id="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543B7-1818-4E43-8343-EA3B18B3B981}" type="slidenum">
              <a:rPr lang="en-US"/>
              <a:pPr/>
              <a:t>6</a:t>
            </a:fld>
            <a:endParaRPr lang="en-US"/>
          </a:p>
        </p:txBody>
      </p:sp>
      <p:sp>
        <p:nvSpPr>
          <p:cNvPr id="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543B7-1818-4E43-8343-EA3B18B3B981}" type="slidenum">
              <a:rPr lang="en-US"/>
              <a:pPr/>
              <a:t>7</a:t>
            </a:fld>
            <a:endParaRPr lang="en-US"/>
          </a:p>
        </p:txBody>
      </p:sp>
      <p:sp>
        <p:nvSpPr>
          <p:cNvPr id="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13/133302/640/img9.jpg"/>
          <p:cNvPicPr/>
          <p:nvPr/>
        </p:nvPicPr>
        <p:blipFill rotWithShape="1"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052" t="8603" r="8211" b="4594"/>
          <a:stretch/>
        </p:blipFill>
        <p:spPr bwMode="auto">
          <a:xfrm>
            <a:off x="1066800" y="762000"/>
            <a:ext cx="5943600" cy="4267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13/133302/640/img9.jpg"/>
          <p:cNvPicPr/>
          <p:nvPr/>
        </p:nvPicPr>
        <p:blipFill rotWithShape="1"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052" t="8603" r="8211" b="4594"/>
          <a:stretch/>
        </p:blipFill>
        <p:spPr bwMode="auto">
          <a:xfrm>
            <a:off x="1066800" y="762000"/>
            <a:ext cx="5943600" cy="4267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cxnSp>
        <p:nvCxnSpPr>
          <p:cNvPr id="4" name="Прямая со стрелкой 3"/>
          <p:cNvCxnSpPr/>
          <p:nvPr/>
        </p:nvCxnSpPr>
        <p:spPr bwMode="auto">
          <a:xfrm flipV="1">
            <a:off x="3429000" y="2514600"/>
            <a:ext cx="990600" cy="5334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" name="Прямая со стрелкой 4"/>
          <p:cNvCxnSpPr/>
          <p:nvPr/>
        </p:nvCxnSpPr>
        <p:spPr bwMode="auto">
          <a:xfrm>
            <a:off x="3581400" y="3886200"/>
            <a:ext cx="990600" cy="6858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Прямая со стрелкой 6"/>
          <p:cNvCxnSpPr/>
          <p:nvPr/>
        </p:nvCxnSpPr>
        <p:spPr bwMode="auto">
          <a:xfrm rot="16200000" flipH="1">
            <a:off x="2781300" y="2324100"/>
            <a:ext cx="2057400" cy="9144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Прямая со стрелкой 8"/>
          <p:cNvCxnSpPr/>
          <p:nvPr/>
        </p:nvCxnSpPr>
        <p:spPr bwMode="auto">
          <a:xfrm flipV="1">
            <a:off x="3657600" y="1828800"/>
            <a:ext cx="990600" cy="5334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Прямая со стрелкой 9"/>
          <p:cNvCxnSpPr/>
          <p:nvPr/>
        </p:nvCxnSpPr>
        <p:spPr bwMode="auto">
          <a:xfrm rot="5400000" flipH="1" flipV="1">
            <a:off x="3505200" y="3276600"/>
            <a:ext cx="1447800" cy="129540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635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457200"/>
            <a:ext cx="7086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1 000 000 000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95800" y="1600200"/>
            <a:ext cx="28023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00000"/>
                </a:solidFill>
                <a:latin typeface="Arial Black" pitchFamily="34" charset="0"/>
              </a:rPr>
              <a:t>км/ч</a:t>
            </a:r>
            <a:r>
              <a:rPr lang="ru-RU" sz="8800" dirty="0">
                <a:solidFill>
                  <a:srgbClr val="000000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6149" name="Picture 5" descr="http://galerey-room.ru/images/150554_1413630354.png"/>
          <p:cNvPicPr>
            <a:picLocks noChangeAspect="1" noChangeArrowheads="1"/>
          </p:cNvPicPr>
          <p:nvPr/>
        </p:nvPicPr>
        <p:blipFill>
          <a:blip r:embed="rId4">
            <a:lum contrast="25000"/>
          </a:blip>
          <a:srcRect/>
          <a:stretch>
            <a:fillRect/>
          </a:stretch>
        </p:blipFill>
        <p:spPr bwMode="auto">
          <a:xfrm>
            <a:off x="5029200" y="2819400"/>
            <a:ext cx="3733800" cy="2898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38400" y="5638800"/>
            <a:ext cx="64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0000"/>
                </a:solidFill>
                <a:latin typeface="Arial Black" pitchFamily="34" charset="0"/>
              </a:rPr>
              <a:t>Скорость  света </a:t>
            </a:r>
            <a:endParaRPr lang="ru-RU" sz="4800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52800" y="914400"/>
            <a:ext cx="3962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 smtClean="0">
                <a:solidFill>
                  <a:srgbClr val="000000"/>
                </a:solidFill>
                <a:latin typeface="Arial Black" pitchFamily="34" charset="0"/>
              </a:rPr>
              <a:t>18 </a:t>
            </a:r>
            <a:r>
              <a:rPr lang="ru-RU" sz="7200" dirty="0" smtClean="0">
                <a:solidFill>
                  <a:srgbClr val="000000"/>
                </a:solidFill>
                <a:latin typeface="Arial Black" pitchFamily="34" charset="0"/>
              </a:rPr>
              <a:t>км/ч</a:t>
            </a:r>
            <a:r>
              <a:rPr lang="ru-RU" sz="88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ru-RU" sz="8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33794" name="Picture 2" descr="https://go2.imgsmail.ru/imgpreview?key=6f102889004df8e9&amp;mb=imgdb_preview_88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87" r="18841"/>
          <a:stretch>
            <a:fillRect/>
          </a:stretch>
        </p:blipFill>
        <p:spPr bwMode="auto">
          <a:xfrm>
            <a:off x="2743200" y="2819400"/>
            <a:ext cx="2078568" cy="1969171"/>
          </a:xfrm>
          <a:prstGeom prst="rect">
            <a:avLst/>
          </a:prstGeom>
          <a:noFill/>
        </p:spPr>
      </p:pic>
      <p:pic>
        <p:nvPicPr>
          <p:cNvPr id="7" name="Рисунок 6" descr="http://img1.cliparto.com/pic/xl/205733/3528320-baby-skie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5000" contrast="22000"/>
          </a:blip>
          <a:srcRect/>
          <a:stretch>
            <a:fillRect/>
          </a:stretch>
        </p:blipFill>
        <p:spPr bwMode="auto">
          <a:xfrm>
            <a:off x="5486400" y="2362200"/>
            <a:ext cx="28956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 l="16250" t="42188" r="15625" b="23437"/>
          <a:stretch>
            <a:fillRect/>
          </a:stretch>
        </p:blipFill>
        <p:spPr bwMode="auto">
          <a:xfrm>
            <a:off x="3048000" y="1981200"/>
            <a:ext cx="5257800" cy="21224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828800" y="152400"/>
            <a:ext cx="48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000000"/>
                </a:solidFill>
                <a:latin typeface="Arial Black" pitchFamily="34" charset="0"/>
              </a:rPr>
              <a:t>Скорость  удаления </a:t>
            </a:r>
            <a:endParaRPr lang="ru-RU" sz="54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14800" y="4800600"/>
            <a:ext cx="464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rgbClr val="000000"/>
                </a:solidFill>
                <a:latin typeface="Arial Black" pitchFamily="34" charset="0"/>
              </a:rPr>
              <a:t>V 1 + V 2</a:t>
            </a:r>
            <a:r>
              <a:rPr lang="ru-RU" sz="54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ru-RU" sz="54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34820" name="Picture 4" descr="http://graycell.ru/picture/big/skobk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4572000" y="2971800"/>
            <a:ext cx="2133600" cy="21336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962400" y="2209800"/>
            <a:ext cx="1447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  <a:latin typeface="Arial Black" pitchFamily="34" charset="0"/>
              </a:rPr>
              <a:t>1 ч</a:t>
            </a:r>
            <a:r>
              <a:rPr lang="ru-RU" sz="88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ru-RU" sz="8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62600" y="2286000"/>
            <a:ext cx="1447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  <a:latin typeface="Arial Black" pitchFamily="34" charset="0"/>
              </a:rPr>
              <a:t>1 ч</a:t>
            </a:r>
            <a:r>
              <a:rPr lang="ru-RU" sz="88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ru-RU" sz="8800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 bwMode="auto">
          <a:xfrm>
            <a:off x="2209800" y="381000"/>
            <a:ext cx="1524000" cy="13716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2133600" y="5257800"/>
            <a:ext cx="1524000" cy="1371600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2209800" y="3581400"/>
            <a:ext cx="1524000" cy="1371600"/>
          </a:xfrm>
          <a:prstGeom prst="ellipse">
            <a:avLst/>
          </a:prstGeom>
          <a:solidFill>
            <a:srgbClr val="33CC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2209800" y="1905000"/>
            <a:ext cx="1524000" cy="137160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38600" y="304800"/>
            <a:ext cx="48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ru-RU" sz="54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038600" y="685800"/>
            <a:ext cx="4800600" cy="5847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получилось, всё отлично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038600" y="1981200"/>
            <a:ext cx="4319965" cy="95410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получилось всё хорошо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2400" y="3276600"/>
            <a:ext cx="495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часть заданий выполнена так, как хотелос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ь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38600" y="52578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получилось так, как хотелось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B80000"/>
      </a:lt2>
      <a:accent1>
        <a:srgbClr val="DD0411"/>
      </a:accent1>
      <a:accent2>
        <a:srgbClr val="FF4343"/>
      </a:accent2>
      <a:accent3>
        <a:srgbClr val="FFFFFF"/>
      </a:accent3>
      <a:accent4>
        <a:srgbClr val="DADADA"/>
      </a:accent4>
      <a:accent5>
        <a:srgbClr val="EBAAAA"/>
      </a:accent5>
      <a:accent6>
        <a:srgbClr val="E73C3C"/>
      </a:accent6>
      <a:hlink>
        <a:srgbClr val="FF0924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1450</TotalTime>
  <Words>46</Words>
  <Application>Microsoft Office PowerPoint</Application>
  <PresentationFormat>Экран (4:3)</PresentationFormat>
  <Paragraphs>20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Microsoft Sans Serif</vt:lpstr>
      <vt:lpstr>powerpoint-template-24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Computer</cp:lastModifiedBy>
  <cp:revision>239</cp:revision>
  <dcterms:created xsi:type="dcterms:W3CDTF">2007-04-02T02:11:51Z</dcterms:created>
  <dcterms:modified xsi:type="dcterms:W3CDTF">2018-11-17T02:04:19Z</dcterms:modified>
</cp:coreProperties>
</file>