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5" r:id="rId3"/>
    <p:sldId id="266" r:id="rId4"/>
    <p:sldId id="262" r:id="rId5"/>
    <p:sldId id="264" r:id="rId6"/>
    <p:sldId id="257" r:id="rId7"/>
    <p:sldId id="258" r:id="rId8"/>
    <p:sldId id="260" r:id="rId9"/>
    <p:sldId id="259" r:id="rId10"/>
    <p:sldId id="261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A3C74-5BEB-4650-9EBE-8F1C2F59AE59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C86A5-3188-408C-999F-30B682A34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samsud.ru/blogs/hroniki-samarochki/5-marta-1942-goda-v-samare-togda-kuibysh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4046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Великая Отечественная война </a:t>
            </a:r>
            <a:br>
              <a:rPr lang="ru-RU" dirty="0" smtClean="0"/>
            </a:br>
            <a:r>
              <a:rPr lang="ru-RU" dirty="0" smtClean="0"/>
              <a:t>в судьбе родного края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005064"/>
            <a:ext cx="6400800" cy="1752600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i="1" dirty="0" smtClean="0">
                <a:solidFill>
                  <a:schemeClr val="tx1"/>
                </a:solidFill>
              </a:rPr>
              <a:t>Краеведение возбуждает интерес 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</a:rPr>
              <a:t>и воспитывает уважение к истокам нашим, 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</a:rPr>
              <a:t>к родной земле… 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</a:rPr>
              <a:t>Его воздействие велико и на разум, и на душу.  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</a:rPr>
              <a:t>С.О.  Шмидт</a:t>
            </a:r>
          </a:p>
          <a:p>
            <a:endParaRPr lang="ru-RU" dirty="0"/>
          </a:p>
        </p:txBody>
      </p:sp>
      <p:pic>
        <p:nvPicPr>
          <p:cNvPr id="3074" name="Picture 2" descr="https://www.securitymedia.ru/pic/news/samar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3972523" cy="5168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http://waralbum.ru/wp-content/uploads/2012/05/0_685c8_7081f676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0"/>
            <a:ext cx="4995088" cy="35010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xn----7sbbaazuatxpyidedi7gqh.xn--p1ai/i/tayny/1939/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4536665" cy="3515916"/>
          </a:xfrm>
          <a:prstGeom prst="rect">
            <a:avLst/>
          </a:prstGeom>
          <a:noFill/>
        </p:spPr>
      </p:pic>
      <p:pic>
        <p:nvPicPr>
          <p:cNvPr id="18436" name="Picture 4" descr="https://pbs.twimg.com/media/D3s0lVeW4AAsgS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5" y="3429000"/>
            <a:ext cx="4616444" cy="3233936"/>
          </a:xfrm>
          <a:prstGeom prst="rect">
            <a:avLst/>
          </a:prstGeom>
          <a:noFill/>
        </p:spPr>
      </p:pic>
      <p:pic>
        <p:nvPicPr>
          <p:cNvPr id="18440" name="Picture 8" descr="https://pastvu.com/_p/a/b/u/u/buu6umc73qnda0go00.jpg"/>
          <p:cNvPicPr>
            <a:picLocks noChangeAspect="1" noChangeArrowheads="1"/>
          </p:cNvPicPr>
          <p:nvPr/>
        </p:nvPicPr>
        <p:blipFill>
          <a:blip r:embed="rId5" cstate="print"/>
          <a:srcRect b="8169"/>
          <a:stretch>
            <a:fillRect/>
          </a:stretch>
        </p:blipFill>
        <p:spPr bwMode="auto">
          <a:xfrm>
            <a:off x="4355976" y="3429000"/>
            <a:ext cx="4606219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 l="3932" t="12348" r="1274" b="5704"/>
          <a:stretch>
            <a:fillRect/>
          </a:stretch>
        </p:blipFill>
        <p:spPr bwMode="auto">
          <a:xfrm>
            <a:off x="202866" y="399280"/>
            <a:ext cx="8545598" cy="591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60363">
              <a:buNone/>
            </a:pPr>
            <a:r>
              <a:rPr lang="ru-RU" dirty="0" smtClean="0"/>
              <a:t>Создание условий для формирования личностно-патриотических качеств обучающихся на примере вклада Куйбышевской области в достижении Победы над врагом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60363" algn="just">
              <a:buNone/>
            </a:pPr>
            <a:r>
              <a:rPr lang="ru-RU" dirty="0" smtClean="0"/>
              <a:t>Познакомить с причинами  эвакуации  в  г.  Куйбышев высшего  руководства  страны  и </a:t>
            </a:r>
            <a:r>
              <a:rPr lang="ru-RU" dirty="0" smtClean="0"/>
              <a:t>иностранных </a:t>
            </a:r>
            <a:r>
              <a:rPr lang="ru-RU" dirty="0" smtClean="0"/>
              <a:t>дипломатов из Москвы;</a:t>
            </a:r>
          </a:p>
          <a:p>
            <a:pPr marL="0" indent="360363" algn="just">
              <a:buNone/>
            </a:pPr>
            <a:r>
              <a:rPr lang="ru-RU" dirty="0" smtClean="0"/>
              <a:t>описать историческое значение парада 7 ноября 1941 г. в г. Куйбышев; </a:t>
            </a:r>
          </a:p>
          <a:p>
            <a:pPr marL="0" indent="360363" algn="just">
              <a:buNone/>
            </a:pPr>
            <a:r>
              <a:rPr lang="ru-RU" dirty="0" smtClean="0"/>
              <a:t>объяснить значение эвакуации  предприятий в наш регион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14" name="Picture 10" descr="http://drugoigorod.ru/wp-content/uploads/2014/07/%D0%BF%D0%BE%D1%81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"/>
            <a:ext cx="8644604" cy="6884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8" name="Picture 10" descr="https://avatars.mds.yandex.net/get-zen_doc/99845/pub_5a6b780aad0f22829e7075a7_5a6b7b174bf161624b82af6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044618"/>
            <a:ext cx="5373824" cy="358254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530" name="AutoShape 2" descr="ÐÐ°Ð» ÑÐ¾Ð²ÐµÑÐ°Ð½Ð¸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ÐÐ°Ð» ÑÐ¾Ð²ÐµÑÐ°Ð½Ð¸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ÐÐ°Ð» ÑÐ¾Ð²ÐµÑÐ°Ð½Ð¸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6" name="Picture 8" descr="http://mtdata.ru/u23/photo9296/20500408703-0/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5436096" cy="36240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Штурмовик ИЛ - 2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loveradiosamara.ru/img/ippo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352928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andia.ru/text/84/063/images/img2_9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260648"/>
            <a:ext cx="8004255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Дмитрий Шостакович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fe5d2e24a685c0f3a24503c4048193d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828" y="1628800"/>
            <a:ext cx="669017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https://s9.stc.all.kpcdn.net/share/i/4/1489778/wx108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332656"/>
            <a:ext cx="8389977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102</TotalTime>
  <Words>94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Великая Отечественная война  в судьбе родного края</vt:lpstr>
      <vt:lpstr>Цель</vt:lpstr>
      <vt:lpstr>Задачи</vt:lpstr>
      <vt:lpstr>Слайд 4</vt:lpstr>
      <vt:lpstr>Слайд 5</vt:lpstr>
      <vt:lpstr>Штурмовик ИЛ - 2</vt:lpstr>
      <vt:lpstr>Слайд 7</vt:lpstr>
      <vt:lpstr>Дмитрий Шостакович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Отечественная война в судьбе родного края</dc:title>
  <dc:creator>Аня</dc:creator>
  <cp:lastModifiedBy>Аня</cp:lastModifiedBy>
  <cp:revision>21</cp:revision>
  <dcterms:created xsi:type="dcterms:W3CDTF">2019-10-27T09:09:06Z</dcterms:created>
  <dcterms:modified xsi:type="dcterms:W3CDTF">2021-03-26T18:38:46Z</dcterms:modified>
</cp:coreProperties>
</file>