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72" r:id="rId4"/>
    <p:sldId id="271" r:id="rId5"/>
    <p:sldId id="269" r:id="rId6"/>
    <p:sldId id="268" r:id="rId7"/>
    <p:sldId id="266" r:id="rId8"/>
    <p:sldId id="264" r:id="rId9"/>
    <p:sldId id="263" r:id="rId10"/>
    <p:sldId id="262" r:id="rId11"/>
    <p:sldId id="261" r:id="rId12"/>
    <p:sldId id="273" r:id="rId13"/>
    <p:sldId id="25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43" autoAdjust="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FAB4B-B802-4AF5-8AFD-5308E9413AA3}" type="datetimeFigureOut">
              <a:rPr lang="ru-RU"/>
              <a:pPr>
                <a:defRPr/>
              </a:pPr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E7762-2432-4130-B2DD-7BCEC18A15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140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C570C-C8D1-4A3E-8A43-2FB030A9D012}" type="datetimeFigureOut">
              <a:rPr lang="ru-RU"/>
              <a:pPr>
                <a:defRPr/>
              </a:pPr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3E841-0557-404A-B1D1-32B2B80AC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81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F20D0-3893-4200-BBF9-0601DFCCB139}" type="datetimeFigureOut">
              <a:rPr lang="ru-RU"/>
              <a:pPr>
                <a:defRPr/>
              </a:pPr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1ED32-44E6-4A74-9755-BE53088AD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367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7B4F5-D065-45FB-B826-347F9ED148CA}" type="datetimeFigureOut">
              <a:rPr lang="ru-RU"/>
              <a:pPr>
                <a:defRPr/>
              </a:pPr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350E-46F3-438F-BBBC-49B864B0DB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722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B6C41-FD91-4CF2-8C41-7743AABC645A}" type="datetimeFigureOut">
              <a:rPr lang="ru-RU"/>
              <a:pPr>
                <a:defRPr/>
              </a:pPr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3C4F6-DB53-4E75-B4A2-35666DC2D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115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B4F16-F19A-4791-A351-5F4091296730}" type="datetimeFigureOut">
              <a:rPr lang="ru-RU"/>
              <a:pPr>
                <a:defRPr/>
              </a:pPr>
              <a:t>18.08.2021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A9942-AE6A-46A0-BFA0-E751B1CC6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994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85AEA-DF4A-4E6B-A1D6-C74424C12002}" type="datetimeFigureOut">
              <a:rPr lang="ru-RU"/>
              <a:pPr>
                <a:defRPr/>
              </a:pPr>
              <a:t>18.08.2021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8D7B1-CD05-4704-A49E-36D8FA2C3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671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B13B3-62E7-49F4-B8B2-674CD933BB5D}" type="datetimeFigureOut">
              <a:rPr lang="ru-RU"/>
              <a:pPr>
                <a:defRPr/>
              </a:pPr>
              <a:t>18.08.2021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C7106-4EE3-443C-AB4A-5218AFD14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272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8DBBC-20E3-4196-AC55-EDDA84BC3EB6}" type="datetimeFigureOut">
              <a:rPr lang="ru-RU"/>
              <a:pPr>
                <a:defRPr/>
              </a:pPr>
              <a:t>18.08.2021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838BA-E527-4276-8812-0F369E414E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235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F2341-EB05-43A9-8839-7ADA4EDCB846}" type="datetimeFigureOut">
              <a:rPr lang="ru-RU"/>
              <a:pPr>
                <a:defRPr/>
              </a:pPr>
              <a:t>18.08.2021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DDDA8-82F9-44A2-97A0-402F126E90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739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2E47A-69A3-4478-BB80-933C250A521E}" type="datetimeFigureOut">
              <a:rPr lang="ru-RU"/>
              <a:pPr>
                <a:defRPr/>
              </a:pPr>
              <a:t>18.08.2021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ECA95-D48C-4236-9B45-5E59E9FD1D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032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467A14-94C6-4DC4-97E8-9FF176F3A5DB}" type="datetimeFigureOut">
              <a:rPr lang="ru-RU"/>
              <a:pPr>
                <a:defRPr/>
              </a:pPr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C29DC1-B321-43B3-B066-8FAF834608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pandia.ru/text/79/369/images/image003_25.jpg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playcast.ru/uploads/2016/05/30/18829837.pn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g"/><Relationship Id="rId7" Type="http://schemas.openxmlformats.org/officeDocument/2006/relationships/image" Target="../media/image2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image" Target="../media/image23.jpeg"/><Relationship Id="rId10" Type="http://schemas.openxmlformats.org/officeDocument/2006/relationships/image" Target="../media/image28.jpg"/><Relationship Id="rId4" Type="http://schemas.openxmlformats.org/officeDocument/2006/relationships/image" Target="../media/image22.jpeg"/><Relationship Id="rId9" Type="http://schemas.openxmlformats.org/officeDocument/2006/relationships/image" Target="../media/image27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9.jpg"/><Relationship Id="rId7" Type="http://schemas.openxmlformats.org/officeDocument/2006/relationships/image" Target="../media/image3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060848"/>
            <a:ext cx="8426993" cy="4608512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414487" y="1124744"/>
            <a:ext cx="7772400" cy="1470025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dirty="0" smtClean="0">
                <a:solidFill>
                  <a:srgbClr val="00B0F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Дом в котором мы живём, называется «Урал»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 bwMode="auto">
          <a:xfrm flipV="1">
            <a:off x="8316416" y="6165304"/>
            <a:ext cx="432048" cy="80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25000" lnSpcReduction="20000"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275856" y="5301208"/>
            <a:ext cx="30262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подготовила:</a:t>
            </a:r>
          </a:p>
          <a:p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Минкович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И.В.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75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28810" cy="64807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54" y="188640"/>
            <a:ext cx="8712968" cy="65527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54" y="151992"/>
            <a:ext cx="8712969" cy="658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45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12968" cy="66247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20" y="116632"/>
            <a:ext cx="8787952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934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12968" cy="64807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44" y="116632"/>
            <a:ext cx="8813143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55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484784"/>
            <a:ext cx="82089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Фон</a:t>
            </a:r>
            <a:br>
              <a:rPr lang="ru-RU" dirty="0" smtClean="0"/>
            </a:br>
            <a:r>
              <a:rPr lang="en-US" dirty="0" smtClean="0">
                <a:hlinkClick r:id="rId3"/>
              </a:rPr>
              <a:t>http://pandia.ru/text/79/369/images/image003_25.jpg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Кремль</a:t>
            </a:r>
            <a:br>
              <a:rPr lang="ru-RU" dirty="0" smtClean="0"/>
            </a:br>
            <a:r>
              <a:rPr lang="en-US" dirty="0" smtClean="0">
                <a:hlinkClick r:id="rId4"/>
              </a:rPr>
              <a:t>http://www.playcast.ru/uploads/2016/05/30/18829837.png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600" dirty="0" smtClean="0">
                <a:solidFill>
                  <a:srgbClr val="00B0F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Интернет-ресурсы</a:t>
            </a:r>
          </a:p>
        </p:txBody>
      </p:sp>
    </p:spTree>
    <p:extLst>
      <p:ext uri="{BB962C8B-B14F-4D97-AF65-F5344CB8AC3E}">
        <p14:creationId xmlns:p14="http://schemas.microsoft.com/office/powerpoint/2010/main" val="192169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4" y="116632"/>
            <a:ext cx="8784976" cy="66247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1" y="116632"/>
            <a:ext cx="3816425" cy="3600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145188" y="116632"/>
            <a:ext cx="3819300" cy="3600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85" y="116632"/>
            <a:ext cx="8784978" cy="65347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85" y="116630"/>
            <a:ext cx="8784979" cy="65347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03" y="116629"/>
            <a:ext cx="8784980" cy="65347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42" y="116628"/>
            <a:ext cx="8796135" cy="65347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6" y="80622"/>
            <a:ext cx="8868138" cy="6606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80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124" y="3275712"/>
            <a:ext cx="3238500" cy="34637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68" y="157511"/>
            <a:ext cx="4093632" cy="30471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920" y="116632"/>
            <a:ext cx="4567236" cy="31813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90" y="2943130"/>
            <a:ext cx="3140939" cy="38145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68" y="2943130"/>
            <a:ext cx="3186112" cy="37963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3" y="1788546"/>
            <a:ext cx="2612930" cy="2108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06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4884247" cy="39604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1" y="2240868"/>
            <a:ext cx="4725423" cy="43910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4581128"/>
            <a:ext cx="356219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Горнолыжные</a:t>
            </a:r>
          </a:p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курорты</a:t>
            </a:r>
            <a:endParaRPr lang="ru-RU" sz="3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64088" y="980728"/>
            <a:ext cx="3251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Южный Урал</a:t>
            </a:r>
            <a:endParaRPr lang="ru-RU" sz="32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04428"/>
            <a:ext cx="8541846" cy="63712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18" y="150049"/>
            <a:ext cx="8541846" cy="64740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23" y="182551"/>
            <a:ext cx="8541846" cy="647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99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23327"/>
            <a:ext cx="8826199" cy="61926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0" y="107902"/>
            <a:ext cx="8826199" cy="66247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92518"/>
            <a:ext cx="8826198" cy="66247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09" y="77134"/>
            <a:ext cx="8826200" cy="66247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08" y="89629"/>
            <a:ext cx="8826201" cy="66067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07" y="84123"/>
            <a:ext cx="8826202" cy="66067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06" y="100073"/>
            <a:ext cx="8824394" cy="65778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70" y="90443"/>
            <a:ext cx="8901221" cy="666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27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572500" cy="64807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80" y="107630"/>
            <a:ext cx="8572500" cy="64807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" y="99148"/>
            <a:ext cx="8784976" cy="65527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2" y="107630"/>
            <a:ext cx="8784976" cy="65527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7630"/>
            <a:ext cx="8784976" cy="66247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12" y="134114"/>
            <a:ext cx="8900783" cy="6606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13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12968" cy="65527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12968" cy="66247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0289"/>
            <a:ext cx="8712968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15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4235"/>
            <a:ext cx="8640959" cy="64807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71" y="174235"/>
            <a:ext cx="8640959" cy="64807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64" y="153949"/>
            <a:ext cx="8640959" cy="6480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13" y="153949"/>
            <a:ext cx="8692560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56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84976" cy="66247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4947"/>
            <a:ext cx="8784976" cy="66247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3262"/>
            <a:ext cx="8784976" cy="662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08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оссия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Россия3</Template>
  <TotalTime>671</TotalTime>
  <Words>33</Words>
  <Application>Microsoft Office PowerPoint</Application>
  <PresentationFormat>Экран (4:3)</PresentationFormat>
  <Paragraphs>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Arial Black</vt:lpstr>
      <vt:lpstr>Calibri</vt:lpstr>
      <vt:lpstr>Times New Roman</vt:lpstr>
      <vt:lpstr>Россия3</vt:lpstr>
      <vt:lpstr>Дом в котором мы живём, называется «Урал»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Orla Maplen</dc:creator>
  <cp:lastModifiedBy>Ирина</cp:lastModifiedBy>
  <cp:revision>44</cp:revision>
  <dcterms:created xsi:type="dcterms:W3CDTF">2017-04-13T11:18:25Z</dcterms:created>
  <dcterms:modified xsi:type="dcterms:W3CDTF">2021-08-18T13:21:07Z</dcterms:modified>
</cp:coreProperties>
</file>