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5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40" y="-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0463539030642683E-2"/>
          <c:y val="8.9824722135725135E-2"/>
          <c:w val="0.91953646096935726"/>
          <c:h val="0.910175277864274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Функциональная грамотность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4304461942257224E-2"/>
                  <c:y val="2.8174915635545555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/>
                      <a:t>Математическая грамотность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3742982648002336E-2"/>
                  <c:y val="-0.10340707411573553"/>
                </c:manualLayout>
              </c:layout>
              <c:spPr>
                <a:solidFill>
                  <a:schemeClr val="accent1"/>
                </a:solidFill>
                <a:ln w="38100" cap="flat" cmpd="sng" algn="ctr">
                  <a:solidFill>
                    <a:schemeClr val="lt1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6673410615339752E-2"/>
                  <c:y val="-0.17039182602174729"/>
                </c:manualLayout>
              </c:layout>
              <c:spPr>
                <a:solidFill>
                  <a:schemeClr val="accent1"/>
                </a:solidFill>
                <a:ln w="38100" cap="flat" cmpd="sng" algn="ctr">
                  <a:solidFill>
                    <a:schemeClr val="lt1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6523858996792066E-2"/>
                  <c:y val="-0.16982127234095737"/>
                </c:manualLayout>
              </c:layout>
              <c:spPr>
                <a:solidFill>
                  <a:schemeClr val="accent1"/>
                </a:solidFill>
                <a:ln w="38100" cap="flat" cmpd="sng" algn="ctr">
                  <a:solidFill>
                    <a:schemeClr val="lt1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1220417760279965"/>
                  <c:y val="-9.4478502687164109E-2"/>
                </c:manualLayout>
              </c:layout>
              <c:spPr>
                <a:solidFill>
                  <a:schemeClr val="accent1"/>
                </a:solidFill>
                <a:ln w="38100" cap="flat" cmpd="sng" algn="ctr">
                  <a:solidFill>
                    <a:schemeClr val="lt1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8780165500145818E-2"/>
                  <c:y val="1.5163729533808274E-2"/>
                </c:manualLayout>
              </c:layout>
              <c:spPr>
                <a:solidFill>
                  <a:schemeClr val="accent1"/>
                </a:solidFill>
                <a:ln w="38100" cap="flat" cmpd="sng" algn="ctr">
                  <a:solidFill>
                    <a:schemeClr val="lt1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txPr>
              <a:bodyPr/>
              <a:lstStyle/>
              <a:p>
                <a:pPr>
                  <a:defRPr sz="20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Математическая грамотность</c:v>
                </c:pt>
                <c:pt idx="1">
                  <c:v>Читательская грамотность</c:v>
                </c:pt>
                <c:pt idx="2">
                  <c:v>Естественно-научная грамотность</c:v>
                </c:pt>
                <c:pt idx="3">
                  <c:v>Финансовая грамотность</c:v>
                </c:pt>
                <c:pt idx="4">
                  <c:v>Глобальные компетенции</c:v>
                </c:pt>
                <c:pt idx="5">
                  <c:v>Креативное мышление</c:v>
                </c:pt>
              </c:strCache>
            </c:strRef>
          </c:cat>
          <c:val>
            <c:numRef>
              <c:f>Лист1!$B$2:$B$7</c:f>
              <c:numCache>
                <c:formatCode>d\-mmm</c:formatCode>
                <c:ptCount val="6"/>
                <c:pt idx="0">
                  <c:v>45459</c:v>
                </c:pt>
                <c:pt idx="1">
                  <c:v>45459</c:v>
                </c:pt>
                <c:pt idx="2">
                  <c:v>45459</c:v>
                </c:pt>
                <c:pt idx="3">
                  <c:v>45459</c:v>
                </c:pt>
                <c:pt idx="4">
                  <c:v>45459</c:v>
                </c:pt>
                <c:pt idx="5">
                  <c:v>45459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6D77CB-7838-4AE3-9A8E-FCCAA0D8E3E9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A1A6A53C-33EA-4B28-82CC-47FDC43CCC06}">
      <dgm:prSet phldrT="[Текст]" custT="1"/>
      <dgm:spPr/>
      <dgm:t>
        <a:bodyPr/>
        <a:lstStyle/>
        <a:p>
          <a:r>
            <a:rPr lang="ru-RU" sz="1200" dirty="0"/>
            <a:t> </a:t>
          </a:r>
          <a:r>
            <a: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j-lt"/>
            </a:rPr>
            <a:t>ВООБРАЖЕНИЕ</a:t>
          </a:r>
        </a:p>
      </dgm:t>
    </dgm:pt>
    <dgm:pt modelId="{DC412F22-90E1-4929-AFBD-407BCC7E1A32}" type="parTrans" cxnId="{0ACCA496-3F8D-48DD-935D-53482A64CD4F}">
      <dgm:prSet/>
      <dgm:spPr/>
      <dgm:t>
        <a:bodyPr/>
        <a:lstStyle/>
        <a:p>
          <a:endParaRPr lang="ru-RU"/>
        </a:p>
      </dgm:t>
    </dgm:pt>
    <dgm:pt modelId="{71D883A6-A3AB-4610-83D2-8FF4E6C63AA0}" type="sibTrans" cxnId="{0ACCA496-3F8D-48DD-935D-53482A64CD4F}">
      <dgm:prSet/>
      <dgm:spPr/>
      <dgm:t>
        <a:bodyPr/>
        <a:lstStyle/>
        <a:p>
          <a:endParaRPr lang="ru-RU"/>
        </a:p>
      </dgm:t>
    </dgm:pt>
    <dgm:pt modelId="{B2E2841C-A7F7-4D4B-8CF5-768B1113EC73}">
      <dgm:prSet phldrT="[Текст]" custT="1"/>
      <dgm:spPr/>
      <dgm:t>
        <a:bodyPr/>
        <a:lstStyle/>
        <a:p>
          <a:r>
            <a: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rPr>
            <a:t>ИДЕИ</a:t>
          </a:r>
          <a:endParaRPr lang="ru-RU" sz="1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+mj-lt"/>
          </a:endParaRPr>
        </a:p>
      </dgm:t>
    </dgm:pt>
    <dgm:pt modelId="{8F4679C2-E2FA-493F-AB76-E611E63C2E73}" type="parTrans" cxnId="{98BF7A68-D4CF-4F67-A401-02B728AFF731}">
      <dgm:prSet/>
      <dgm:spPr/>
      <dgm:t>
        <a:bodyPr/>
        <a:lstStyle/>
        <a:p>
          <a:endParaRPr lang="ru-RU"/>
        </a:p>
      </dgm:t>
    </dgm:pt>
    <dgm:pt modelId="{15C41C07-3792-4FCE-9FBE-758788C1FE77}" type="sibTrans" cxnId="{98BF7A68-D4CF-4F67-A401-02B728AFF731}">
      <dgm:prSet/>
      <dgm:spPr/>
      <dgm:t>
        <a:bodyPr/>
        <a:lstStyle/>
        <a:p>
          <a:endParaRPr lang="ru-RU"/>
        </a:p>
      </dgm:t>
    </dgm:pt>
    <dgm:pt modelId="{1C436D3A-587B-4866-9195-4C10603DBEB8}">
      <dgm:prSet phldrT="[Текст]" custT="1"/>
      <dgm:spPr/>
      <dgm:t>
        <a:bodyPr/>
        <a:lstStyle/>
        <a:p>
          <a:r>
            <a: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rPr>
            <a:t>ЗНАНИЯ</a:t>
          </a:r>
          <a:endParaRPr lang="ru-RU" sz="1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+mj-lt"/>
          </a:endParaRPr>
        </a:p>
      </dgm:t>
    </dgm:pt>
    <dgm:pt modelId="{D7781FB3-34B9-44E7-83B2-3E4BBFE05990}" type="parTrans" cxnId="{8816D3AC-7081-4223-A809-9958B4BD6A0D}">
      <dgm:prSet/>
      <dgm:spPr/>
      <dgm:t>
        <a:bodyPr/>
        <a:lstStyle/>
        <a:p>
          <a:endParaRPr lang="ru-RU"/>
        </a:p>
      </dgm:t>
    </dgm:pt>
    <dgm:pt modelId="{0F0274D9-96E7-4FD2-90A8-C4761FC892CD}" type="sibTrans" cxnId="{8816D3AC-7081-4223-A809-9958B4BD6A0D}">
      <dgm:prSet/>
      <dgm:spPr/>
      <dgm:t>
        <a:bodyPr/>
        <a:lstStyle/>
        <a:p>
          <a:endParaRPr lang="ru-RU"/>
        </a:p>
      </dgm:t>
    </dgm:pt>
    <dgm:pt modelId="{0A9D3D22-B248-4633-A223-725900E03527}" type="pres">
      <dgm:prSet presAssocID="{076D77CB-7838-4AE3-9A8E-FCCAA0D8E3E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EF55441-0D06-4CE4-95E8-0A44689ABE22}" type="pres">
      <dgm:prSet presAssocID="{A1A6A53C-33EA-4B28-82CC-47FDC43CCC06}" presName="gear1" presStyleLbl="node1" presStyleIdx="0" presStyleCnt="3" custScaleX="119481" custScaleY="1137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4D0C73-13AA-4A2F-830A-0C10BF263462}" type="pres">
      <dgm:prSet presAssocID="{A1A6A53C-33EA-4B28-82CC-47FDC43CCC06}" presName="gear1srcNode" presStyleLbl="node1" presStyleIdx="0" presStyleCnt="3"/>
      <dgm:spPr/>
      <dgm:t>
        <a:bodyPr/>
        <a:lstStyle/>
        <a:p>
          <a:endParaRPr lang="ru-RU"/>
        </a:p>
      </dgm:t>
    </dgm:pt>
    <dgm:pt modelId="{387F3A3C-4E9E-49D6-8A13-86DB0031766E}" type="pres">
      <dgm:prSet presAssocID="{A1A6A53C-33EA-4B28-82CC-47FDC43CCC06}" presName="gear1dstNode" presStyleLbl="node1" presStyleIdx="0" presStyleCnt="3"/>
      <dgm:spPr/>
      <dgm:t>
        <a:bodyPr/>
        <a:lstStyle/>
        <a:p>
          <a:endParaRPr lang="ru-RU"/>
        </a:p>
      </dgm:t>
    </dgm:pt>
    <dgm:pt modelId="{9CB81168-0AAE-4581-8E59-51A9E88B5190}" type="pres">
      <dgm:prSet presAssocID="{B2E2841C-A7F7-4D4B-8CF5-768B1113EC7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A97E74-76FC-400E-BE32-E302FAF0A351}" type="pres">
      <dgm:prSet presAssocID="{B2E2841C-A7F7-4D4B-8CF5-768B1113EC73}" presName="gear2srcNode" presStyleLbl="node1" presStyleIdx="1" presStyleCnt="3"/>
      <dgm:spPr/>
      <dgm:t>
        <a:bodyPr/>
        <a:lstStyle/>
        <a:p>
          <a:endParaRPr lang="ru-RU"/>
        </a:p>
      </dgm:t>
    </dgm:pt>
    <dgm:pt modelId="{92CBD859-FC5E-4CE8-B37C-59C0C1C80AFA}" type="pres">
      <dgm:prSet presAssocID="{B2E2841C-A7F7-4D4B-8CF5-768B1113EC73}" presName="gear2dstNode" presStyleLbl="node1" presStyleIdx="1" presStyleCnt="3"/>
      <dgm:spPr/>
      <dgm:t>
        <a:bodyPr/>
        <a:lstStyle/>
        <a:p>
          <a:endParaRPr lang="ru-RU"/>
        </a:p>
      </dgm:t>
    </dgm:pt>
    <dgm:pt modelId="{7DB42F2A-553C-4A22-8A21-94CB094A1DA9}" type="pres">
      <dgm:prSet presAssocID="{1C436D3A-587B-4866-9195-4C10603DBEB8}" presName="gear3" presStyleLbl="node1" presStyleIdx="2" presStyleCnt="3"/>
      <dgm:spPr/>
      <dgm:t>
        <a:bodyPr/>
        <a:lstStyle/>
        <a:p>
          <a:endParaRPr lang="ru-RU"/>
        </a:p>
      </dgm:t>
    </dgm:pt>
    <dgm:pt modelId="{CB4B6F58-5D18-4DB3-B722-104612C7A2E4}" type="pres">
      <dgm:prSet presAssocID="{1C436D3A-587B-4866-9195-4C10603DBEB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119D9-40A5-4611-9F61-F63B908DDC78}" type="pres">
      <dgm:prSet presAssocID="{1C436D3A-587B-4866-9195-4C10603DBEB8}" presName="gear3srcNode" presStyleLbl="node1" presStyleIdx="2" presStyleCnt="3"/>
      <dgm:spPr/>
      <dgm:t>
        <a:bodyPr/>
        <a:lstStyle/>
        <a:p>
          <a:endParaRPr lang="ru-RU"/>
        </a:p>
      </dgm:t>
    </dgm:pt>
    <dgm:pt modelId="{A9E8661C-B07E-47AB-BF05-EC0C75C64284}" type="pres">
      <dgm:prSet presAssocID="{1C436D3A-587B-4866-9195-4C10603DBEB8}" presName="gear3dstNode" presStyleLbl="node1" presStyleIdx="2" presStyleCnt="3"/>
      <dgm:spPr/>
      <dgm:t>
        <a:bodyPr/>
        <a:lstStyle/>
        <a:p>
          <a:endParaRPr lang="ru-RU"/>
        </a:p>
      </dgm:t>
    </dgm:pt>
    <dgm:pt modelId="{909CB315-7346-4A51-BCA1-0994D8DBDA64}" type="pres">
      <dgm:prSet presAssocID="{71D883A6-A3AB-4610-83D2-8FF4E6C63AA0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98F3EA9D-1573-4618-A777-0C713BF9A5A4}" type="pres">
      <dgm:prSet presAssocID="{15C41C07-3792-4FCE-9FBE-758788C1FE77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334FD0F4-F19E-4EBE-B33D-BD1F8C147233}" type="pres">
      <dgm:prSet presAssocID="{0F0274D9-96E7-4FD2-90A8-C4761FC892CD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2A728BCB-F940-4696-ACCF-71CBA98ECB07}" type="presOf" srcId="{A1A6A53C-33EA-4B28-82CC-47FDC43CCC06}" destId="{387F3A3C-4E9E-49D6-8A13-86DB0031766E}" srcOrd="2" destOrd="0" presId="urn:microsoft.com/office/officeart/2005/8/layout/gear1"/>
    <dgm:cxn modelId="{4F5CF7A0-62FA-49DD-A36A-7AFC90CD9153}" type="presOf" srcId="{A1A6A53C-33EA-4B28-82CC-47FDC43CCC06}" destId="{4EF55441-0D06-4CE4-95E8-0A44689ABE22}" srcOrd="0" destOrd="0" presId="urn:microsoft.com/office/officeart/2005/8/layout/gear1"/>
    <dgm:cxn modelId="{EECE1A40-ADE7-4500-9F73-A7545FC541F0}" type="presOf" srcId="{1C436D3A-587B-4866-9195-4C10603DBEB8}" destId="{CB4B6F58-5D18-4DB3-B722-104612C7A2E4}" srcOrd="1" destOrd="0" presId="urn:microsoft.com/office/officeart/2005/8/layout/gear1"/>
    <dgm:cxn modelId="{98BF7A68-D4CF-4F67-A401-02B728AFF731}" srcId="{076D77CB-7838-4AE3-9A8E-FCCAA0D8E3E9}" destId="{B2E2841C-A7F7-4D4B-8CF5-768B1113EC73}" srcOrd="1" destOrd="0" parTransId="{8F4679C2-E2FA-493F-AB76-E611E63C2E73}" sibTransId="{15C41C07-3792-4FCE-9FBE-758788C1FE77}"/>
    <dgm:cxn modelId="{00903BC9-178D-49DC-BCF1-B22DA13188BF}" type="presOf" srcId="{1C436D3A-587B-4866-9195-4C10603DBEB8}" destId="{7DB42F2A-553C-4A22-8A21-94CB094A1DA9}" srcOrd="0" destOrd="0" presId="urn:microsoft.com/office/officeart/2005/8/layout/gear1"/>
    <dgm:cxn modelId="{80310479-70CE-468C-AA2B-ED2C3BF5F2AD}" type="presOf" srcId="{1C436D3A-587B-4866-9195-4C10603DBEB8}" destId="{D81119D9-40A5-4611-9F61-F63B908DDC78}" srcOrd="2" destOrd="0" presId="urn:microsoft.com/office/officeart/2005/8/layout/gear1"/>
    <dgm:cxn modelId="{99BEE92C-616C-414C-ACF4-4F1FC58F3D8F}" type="presOf" srcId="{A1A6A53C-33EA-4B28-82CC-47FDC43CCC06}" destId="{1E4D0C73-13AA-4A2F-830A-0C10BF263462}" srcOrd="1" destOrd="0" presId="urn:microsoft.com/office/officeart/2005/8/layout/gear1"/>
    <dgm:cxn modelId="{83CA0BED-7460-47FE-83FD-BD46CF7268DF}" type="presOf" srcId="{076D77CB-7838-4AE3-9A8E-FCCAA0D8E3E9}" destId="{0A9D3D22-B248-4633-A223-725900E03527}" srcOrd="0" destOrd="0" presId="urn:microsoft.com/office/officeart/2005/8/layout/gear1"/>
    <dgm:cxn modelId="{343F471B-3726-4ECB-B9DB-DF7B2DE641EA}" type="presOf" srcId="{0F0274D9-96E7-4FD2-90A8-C4761FC892CD}" destId="{334FD0F4-F19E-4EBE-B33D-BD1F8C147233}" srcOrd="0" destOrd="0" presId="urn:microsoft.com/office/officeart/2005/8/layout/gear1"/>
    <dgm:cxn modelId="{E48DEBA2-B3B6-4BE8-A5B3-B955A27A865B}" type="presOf" srcId="{B2E2841C-A7F7-4D4B-8CF5-768B1113EC73}" destId="{A4A97E74-76FC-400E-BE32-E302FAF0A351}" srcOrd="1" destOrd="0" presId="urn:microsoft.com/office/officeart/2005/8/layout/gear1"/>
    <dgm:cxn modelId="{A1C9FFF6-8D57-4207-809E-F4ED6FA8CCA7}" type="presOf" srcId="{71D883A6-A3AB-4610-83D2-8FF4E6C63AA0}" destId="{909CB315-7346-4A51-BCA1-0994D8DBDA64}" srcOrd="0" destOrd="0" presId="urn:microsoft.com/office/officeart/2005/8/layout/gear1"/>
    <dgm:cxn modelId="{CD5210FD-B28B-457E-A0F0-A6A234BD3345}" type="presOf" srcId="{B2E2841C-A7F7-4D4B-8CF5-768B1113EC73}" destId="{9CB81168-0AAE-4581-8E59-51A9E88B5190}" srcOrd="0" destOrd="0" presId="urn:microsoft.com/office/officeart/2005/8/layout/gear1"/>
    <dgm:cxn modelId="{8957B76D-7780-4E2A-BF70-98C20A993151}" type="presOf" srcId="{B2E2841C-A7F7-4D4B-8CF5-768B1113EC73}" destId="{92CBD859-FC5E-4CE8-B37C-59C0C1C80AFA}" srcOrd="2" destOrd="0" presId="urn:microsoft.com/office/officeart/2005/8/layout/gear1"/>
    <dgm:cxn modelId="{0E3058A6-0C3F-4D9E-B968-B3C8C94A2B50}" type="presOf" srcId="{1C436D3A-587B-4866-9195-4C10603DBEB8}" destId="{A9E8661C-B07E-47AB-BF05-EC0C75C64284}" srcOrd="3" destOrd="0" presId="urn:microsoft.com/office/officeart/2005/8/layout/gear1"/>
    <dgm:cxn modelId="{3B0BCA07-8F56-4B00-AA68-F806C014A02B}" type="presOf" srcId="{15C41C07-3792-4FCE-9FBE-758788C1FE77}" destId="{98F3EA9D-1573-4618-A777-0C713BF9A5A4}" srcOrd="0" destOrd="0" presId="urn:microsoft.com/office/officeart/2005/8/layout/gear1"/>
    <dgm:cxn modelId="{8816D3AC-7081-4223-A809-9958B4BD6A0D}" srcId="{076D77CB-7838-4AE3-9A8E-FCCAA0D8E3E9}" destId="{1C436D3A-587B-4866-9195-4C10603DBEB8}" srcOrd="2" destOrd="0" parTransId="{D7781FB3-34B9-44E7-83B2-3E4BBFE05990}" sibTransId="{0F0274D9-96E7-4FD2-90A8-C4761FC892CD}"/>
    <dgm:cxn modelId="{0ACCA496-3F8D-48DD-935D-53482A64CD4F}" srcId="{076D77CB-7838-4AE3-9A8E-FCCAA0D8E3E9}" destId="{A1A6A53C-33EA-4B28-82CC-47FDC43CCC06}" srcOrd="0" destOrd="0" parTransId="{DC412F22-90E1-4929-AFBD-407BCC7E1A32}" sibTransId="{71D883A6-A3AB-4610-83D2-8FF4E6C63AA0}"/>
    <dgm:cxn modelId="{EC8E21F9-ABB4-43E5-B5F9-03C8F8076161}" type="presParOf" srcId="{0A9D3D22-B248-4633-A223-725900E03527}" destId="{4EF55441-0D06-4CE4-95E8-0A44689ABE22}" srcOrd="0" destOrd="0" presId="urn:microsoft.com/office/officeart/2005/8/layout/gear1"/>
    <dgm:cxn modelId="{1C85FA0C-EF7F-4CE4-9556-7C2C5EACEA21}" type="presParOf" srcId="{0A9D3D22-B248-4633-A223-725900E03527}" destId="{1E4D0C73-13AA-4A2F-830A-0C10BF263462}" srcOrd="1" destOrd="0" presId="urn:microsoft.com/office/officeart/2005/8/layout/gear1"/>
    <dgm:cxn modelId="{CA6F9A99-845F-4FD9-A630-87EB4C118326}" type="presParOf" srcId="{0A9D3D22-B248-4633-A223-725900E03527}" destId="{387F3A3C-4E9E-49D6-8A13-86DB0031766E}" srcOrd="2" destOrd="0" presId="urn:microsoft.com/office/officeart/2005/8/layout/gear1"/>
    <dgm:cxn modelId="{66E0FF73-EEA4-4360-9A10-66B812F50854}" type="presParOf" srcId="{0A9D3D22-B248-4633-A223-725900E03527}" destId="{9CB81168-0AAE-4581-8E59-51A9E88B5190}" srcOrd="3" destOrd="0" presId="urn:microsoft.com/office/officeart/2005/8/layout/gear1"/>
    <dgm:cxn modelId="{FFABD178-3A1A-4DFF-BD72-E9ACF50A087F}" type="presParOf" srcId="{0A9D3D22-B248-4633-A223-725900E03527}" destId="{A4A97E74-76FC-400E-BE32-E302FAF0A351}" srcOrd="4" destOrd="0" presId="urn:microsoft.com/office/officeart/2005/8/layout/gear1"/>
    <dgm:cxn modelId="{3B428A9A-7C73-45CA-86E1-9D67A201C6CF}" type="presParOf" srcId="{0A9D3D22-B248-4633-A223-725900E03527}" destId="{92CBD859-FC5E-4CE8-B37C-59C0C1C80AFA}" srcOrd="5" destOrd="0" presId="urn:microsoft.com/office/officeart/2005/8/layout/gear1"/>
    <dgm:cxn modelId="{1ADE27CF-00D4-4AD3-83D7-42264835755A}" type="presParOf" srcId="{0A9D3D22-B248-4633-A223-725900E03527}" destId="{7DB42F2A-553C-4A22-8A21-94CB094A1DA9}" srcOrd="6" destOrd="0" presId="urn:microsoft.com/office/officeart/2005/8/layout/gear1"/>
    <dgm:cxn modelId="{5D238BC7-3DB5-46F5-B1E4-109AA68B0752}" type="presParOf" srcId="{0A9D3D22-B248-4633-A223-725900E03527}" destId="{CB4B6F58-5D18-4DB3-B722-104612C7A2E4}" srcOrd="7" destOrd="0" presId="urn:microsoft.com/office/officeart/2005/8/layout/gear1"/>
    <dgm:cxn modelId="{F13C711F-D07F-485F-81F8-BC44293F6EF1}" type="presParOf" srcId="{0A9D3D22-B248-4633-A223-725900E03527}" destId="{D81119D9-40A5-4611-9F61-F63B908DDC78}" srcOrd="8" destOrd="0" presId="urn:microsoft.com/office/officeart/2005/8/layout/gear1"/>
    <dgm:cxn modelId="{BF9517F9-021B-4E19-A309-226901592170}" type="presParOf" srcId="{0A9D3D22-B248-4633-A223-725900E03527}" destId="{A9E8661C-B07E-47AB-BF05-EC0C75C64284}" srcOrd="9" destOrd="0" presId="urn:microsoft.com/office/officeart/2005/8/layout/gear1"/>
    <dgm:cxn modelId="{B8E895CA-D989-4B72-8156-3EEF0089A601}" type="presParOf" srcId="{0A9D3D22-B248-4633-A223-725900E03527}" destId="{909CB315-7346-4A51-BCA1-0994D8DBDA64}" srcOrd="10" destOrd="0" presId="urn:microsoft.com/office/officeart/2005/8/layout/gear1"/>
    <dgm:cxn modelId="{38CDC814-3E13-4071-BACB-296DF17927FF}" type="presParOf" srcId="{0A9D3D22-B248-4633-A223-725900E03527}" destId="{98F3EA9D-1573-4618-A777-0C713BF9A5A4}" srcOrd="11" destOrd="0" presId="urn:microsoft.com/office/officeart/2005/8/layout/gear1"/>
    <dgm:cxn modelId="{B6EFEFED-7807-4017-BB3E-1B08F53A502C}" type="presParOf" srcId="{0A9D3D22-B248-4633-A223-725900E03527}" destId="{334FD0F4-F19E-4EBE-B33D-BD1F8C14723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55441-0D06-4CE4-95E8-0A44689ABE22}">
      <dsp:nvSpPr>
        <dsp:cNvPr id="0" name=""/>
        <dsp:cNvSpPr/>
      </dsp:nvSpPr>
      <dsp:spPr>
        <a:xfrm>
          <a:off x="3419212" y="2068204"/>
          <a:ext cx="3454340" cy="3287465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 </a:t>
          </a:r>
          <a:r>
            <a:rPr lang="ru-RU" sz="24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j-lt"/>
            </a:rPr>
            <a:t>ВООБРАЖЕНИЕ</a:t>
          </a:r>
        </a:p>
      </dsp:txBody>
      <dsp:txXfrm>
        <a:off x="4101216" y="2838277"/>
        <a:ext cx="2090332" cy="1689825"/>
      </dsp:txXfrm>
    </dsp:sp>
    <dsp:sp modelId="{9CB81168-0AAE-4581-8E59-51A9E88B5190}">
      <dsp:nvSpPr>
        <dsp:cNvPr id="0" name=""/>
        <dsp:cNvSpPr/>
      </dsp:nvSpPr>
      <dsp:spPr>
        <a:xfrm>
          <a:off x="2018715" y="1583020"/>
          <a:ext cx="2102633" cy="2102633"/>
        </a:xfrm>
        <a:prstGeom prst="gear6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rPr>
            <a:t>ИДЕИ</a:t>
          </a:r>
          <a:endParaRPr lang="ru-RU" sz="1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+mj-lt"/>
          </a:endParaRPr>
        </a:p>
      </dsp:txBody>
      <dsp:txXfrm>
        <a:off x="2548059" y="2115563"/>
        <a:ext cx="1043945" cy="1037547"/>
      </dsp:txXfrm>
    </dsp:sp>
    <dsp:sp modelId="{7DB42F2A-553C-4A22-8A21-94CB094A1DA9}">
      <dsp:nvSpPr>
        <dsp:cNvPr id="0" name=""/>
        <dsp:cNvSpPr/>
      </dsp:nvSpPr>
      <dsp:spPr>
        <a:xfrm rot="20700000">
          <a:off x="3196404" y="132418"/>
          <a:ext cx="2060151" cy="2060151"/>
        </a:xfrm>
        <a:prstGeom prst="gear6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rPr>
            <a:t>ЗНАНИЯ</a:t>
          </a:r>
          <a:endParaRPr lang="ru-RU" sz="1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latin typeface="+mj-lt"/>
          </a:endParaRPr>
        </a:p>
      </dsp:txBody>
      <dsp:txXfrm rot="-20700000">
        <a:off x="3648256" y="584269"/>
        <a:ext cx="1156448" cy="1156448"/>
      </dsp:txXfrm>
    </dsp:sp>
    <dsp:sp modelId="{909CB315-7346-4A51-BCA1-0994D8DBDA64}">
      <dsp:nvSpPr>
        <dsp:cNvPr id="0" name=""/>
        <dsp:cNvSpPr/>
      </dsp:nvSpPr>
      <dsp:spPr>
        <a:xfrm>
          <a:off x="3490351" y="1823346"/>
          <a:ext cx="3700635" cy="3700635"/>
        </a:xfrm>
        <a:prstGeom prst="circularArrow">
          <a:avLst>
            <a:gd name="adj1" fmla="val 4688"/>
            <a:gd name="adj2" fmla="val 299029"/>
            <a:gd name="adj3" fmla="val 2536795"/>
            <a:gd name="adj4" fmla="val 15817531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F3EA9D-1573-4618-A777-0C713BF9A5A4}">
      <dsp:nvSpPr>
        <dsp:cNvPr id="0" name=""/>
        <dsp:cNvSpPr/>
      </dsp:nvSpPr>
      <dsp:spPr>
        <a:xfrm>
          <a:off x="1646342" y="1113228"/>
          <a:ext cx="2688742" cy="268874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4FD0F4-F19E-4EBE-B33D-BD1F8C147233}">
      <dsp:nvSpPr>
        <dsp:cNvPr id="0" name=""/>
        <dsp:cNvSpPr/>
      </dsp:nvSpPr>
      <dsp:spPr>
        <a:xfrm>
          <a:off x="2719870" y="-323391"/>
          <a:ext cx="2899006" cy="289900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A7D04-B8C4-440A-9BD1-B4A9735C3486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4C6A3-39F4-4EDD-80F4-4BBF99B384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5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4C6A3-39F4-4EDD-80F4-4BBF99B3845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2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327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96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30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7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4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4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50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714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7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5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A9B0F-B856-419A-8847-C8087CF2BCEC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320F9-5EE5-4D93-86B7-5810C6ACB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11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microsoft.com/office/2007/relationships/hdphoto" Target="../media/hdphoto4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microsoft.com/office/2007/relationships/hdphoto" Target="../media/hdphoto3.wdp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gas-kvas.com/uploads/posts/2023-02/1675444083_gas-kvas-com-p-fonovii-risunok-dlya-kollazha-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11" y="-25963"/>
            <a:ext cx="9329963" cy="6883963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glow rad="101600">
              <a:schemeClr val="bg1">
                <a:alpha val="6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 rot="21002261">
            <a:off x="3771099" y="36127"/>
            <a:ext cx="5170529" cy="4564208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  <a:ln w="76200">
            <a:solidFill>
              <a:schemeClr val="bg1"/>
            </a:solidFill>
          </a:ln>
          <a:scene3d>
            <a:camera prst="isometricOffAxis2Left"/>
            <a:lightRig rig="threePt" dir="t"/>
          </a:scene3d>
        </p:spPr>
        <p:txBody>
          <a:bodyPr wrap="square">
            <a:prstTxWarp prst="textChevron">
              <a:avLst>
                <a:gd name="adj" fmla="val 18003"/>
              </a:avLst>
            </a:prstTxWarp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</a:t>
            </a:r>
          </a:p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мышления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в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рамках развития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функциональной      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грамотности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младших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школьников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506217">
            <a:off x="649682" y="1617097"/>
            <a:ext cx="5465085" cy="65855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444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4">
              <a:avLst/>
            </a:prstTxWarp>
            <a:sp3d extrusionH="57150">
              <a:bevelT h="25400" prst="softRound"/>
            </a:sp3d>
          </a:bodyPr>
          <a:lstStyle/>
          <a:p>
            <a:pPr algn="ctr"/>
            <a:r>
              <a:rPr lang="ru-RU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К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реативного</a:t>
            </a:r>
            <a:endParaRPr lang="ru-RU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250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avatars.mds.yandex.net/i?id=a86afa7a800e7e62fce46f6de29ae97bccc00bcb-1244501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sharpenSoften amount="34000"/>
                    </a14:imgEffect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" y="8685"/>
            <a:ext cx="9152898" cy="684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8136904" cy="6264696"/>
          </a:xfrm>
          <a:prstGeom prst="rect">
            <a:avLst/>
          </a:prstGeom>
          <a:solidFill>
            <a:schemeClr val="accent4">
              <a:lumMod val="40000"/>
              <a:lumOff val="6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Фу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77585745"/>
              </p:ext>
            </p:extLst>
          </p:nvPr>
        </p:nvGraphicFramePr>
        <p:xfrm>
          <a:off x="539552" y="1464556"/>
          <a:ext cx="813690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7584" y="620688"/>
            <a:ext cx="7488832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Функциональная грамотность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Picture 6" descr="Иллюстрации по психологи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76" y="1556792"/>
            <a:ext cx="1732415" cy="153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4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vatars.mds.yandex.net/i?id=23262b4755c61ce1cfd48d6a19c3cb5accce9967-8340613-images-thumbs&amp;ref=rim&amp;n=33&amp;w=390&amp;h=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" y="35772"/>
            <a:ext cx="9000406" cy="682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352928" cy="6120680"/>
          </a:xfrm>
          <a:prstGeom prst="rect">
            <a:avLst/>
          </a:prstGeom>
          <a:solidFill>
            <a:schemeClr val="accent1">
              <a:lumMod val="40000"/>
              <a:lumOff val="60000"/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19385395"/>
              </p:ext>
            </p:extLst>
          </p:nvPr>
        </p:nvGraphicFramePr>
        <p:xfrm>
          <a:off x="935088" y="836712"/>
          <a:ext cx="820891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8" descr="Креативность значок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1" t="3709" r="19213" b="19414"/>
          <a:stretch/>
        </p:blipFill>
        <p:spPr bwMode="auto">
          <a:xfrm rot="828768">
            <a:off x="550560" y="864248"/>
            <a:ext cx="2401939" cy="2261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softEdge rad="317500"/>
          </a:effectLst>
          <a:scene3d>
            <a:camera prst="perspectiveHeroicExtremeLef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 rot="1959319">
            <a:off x="-828727" y="4657664"/>
            <a:ext cx="7114229" cy="560756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Креативное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мышление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9" name="Picture 8" descr="https://avatars.mds.yandex.net/i?id=dcfd27a32f7633d65250d063ddbd8d83e70faaa9-12202401-images-thumbs&amp;n=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3" y="610212"/>
            <a:ext cx="2435459" cy="1954691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  <a:softEdge rad="12700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86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avatars.mds.yandex.net/i?id=a948f2f07feb9ffa7e06d4c7b4daa846d46483d2-6235668-images-thumbs&amp;ref=rim&amp;n=33&amp;w=336&amp;h=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3" y="47624"/>
            <a:ext cx="9153144" cy="68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76672"/>
            <a:ext cx="8746709" cy="626469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60331" y="404743"/>
            <a:ext cx="729812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Показатели</a:t>
            </a:r>
          </a:p>
          <a:p>
            <a:pPr algn="ctr"/>
            <a:r>
              <a:rPr lang="ru-RU" sz="40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креативного </a:t>
            </a:r>
            <a:r>
              <a:rPr lang="ru-RU" sz="40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мышления</a:t>
            </a:r>
            <a:r>
              <a:rPr lang="ru-RU" sz="4000" b="1" i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sz="40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624866">
            <a:off x="1235135" y="3529504"/>
            <a:ext cx="1547049" cy="804545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7365704"/>
              </a:avLst>
            </a:prstTxWarp>
            <a:no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БЕГЛОСТЬ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387848">
            <a:off x="2626941" y="2998319"/>
            <a:ext cx="1699421" cy="804545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609219"/>
              </a:avLst>
            </a:prstTxWarp>
            <a:no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ГИБКОСТЬ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539348">
            <a:off x="3436241" y="2676413"/>
            <a:ext cx="2712184" cy="1552797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2071279"/>
              </a:avLst>
            </a:prstTxWarp>
            <a:no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ОРИГИНАЛЬОСТЬ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1980">
            <a:off x="5375074" y="2411151"/>
            <a:ext cx="2435301" cy="804545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ArchUp">
              <a:avLst>
                <a:gd name="adj" fmla="val 10521210"/>
              </a:avLst>
            </a:prstTxWarp>
            <a:no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ТОЧНОСТЬ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utoShape 6" descr="https://top-fon.com/uploads/posts/2023-01/1674792040_top-fon-com-p-fon-dlya-prezentatsii-innovatsii-v-obrazov-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Picture 2" descr="https://gas-kvas.com/uploads/posts/2023-02/1676412222_gas-kvas-com-p-kreativnii-detskii-risunok-2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46" b="4341"/>
          <a:stretch/>
        </p:blipFill>
        <p:spPr bwMode="auto">
          <a:xfrm rot="841432">
            <a:off x="6555856" y="4104319"/>
            <a:ext cx="2377843" cy="225776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softEdge rad="63500"/>
          </a:effectLst>
          <a:scene3d>
            <a:camera prst="perspectiveContrastingLeftFacing"/>
            <a:lightRig rig="threePt" dir="t"/>
          </a:scene3d>
          <a:sp3d>
            <a:bevelT prst="slop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Символ творчества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6" y="819452"/>
            <a:ext cx="1999910" cy="181746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  <a:sp3d>
            <a:bevelT prst="slop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 descr="https://top-fon.com/uploads/posts/2023-01/1675159977_top-fon-com-p-fon-dlya-prezentatsii-logika-10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Picture 2" descr="https://gas-kvas.com/uploads/posts/2023-01/1673523414_gas-kvas-com-p-mozg-detskii-risunok-4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1216">
            <a:off x="176689" y="4188824"/>
            <a:ext cx="1996940" cy="199694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isometricOffAxis2Right"/>
            <a:lightRig rig="threePt" dir="t"/>
          </a:scene3d>
          <a:sp3d>
            <a:bevelT prst="slop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6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47</Words>
  <Application>Microsoft Office PowerPoint</Application>
  <PresentationFormat>Экран (4:3)</PresentationFormat>
  <Paragraphs>26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2024-02-10T16:46:40Z</dcterms:created>
  <dcterms:modified xsi:type="dcterms:W3CDTF">2024-11-09T16:36:05Z</dcterms:modified>
</cp:coreProperties>
</file>