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8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CCCCFF"/>
    <a:srgbClr val="FF3399"/>
    <a:srgbClr val="FF7C80"/>
    <a:srgbClr val="FF5050"/>
    <a:srgbClr val="FF6699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8;&#1103;&#1079;&#1072;&#1085;&#1100;%20&#1091;&#1095;&#1080;&#1090;&#1077;&#1083;&#1100;%20&#1075;&#1086;&#1076;&#1072;\petr-ilich-chaykovskiy-vals-cvetov-iz-baleta-schelkunchik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КАК КРАСИВО! Ольга Ге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500174"/>
            <a:ext cx="742955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solidFill>
                  <a:srgbClr val="FF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Чудесный</a:t>
            </a:r>
            <a:r>
              <a:rPr lang="ru-RU" sz="5400" b="1" dirty="0" smtClean="0">
                <a:ln w="11430"/>
                <a:solidFill>
                  <a:srgbClr val="FF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ln w="11430"/>
                <a:solidFill>
                  <a:srgbClr val="FF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мир цветов</a:t>
            </a:r>
            <a:endParaRPr lang="ru-RU" sz="8000" b="1" cap="none" spc="0" dirty="0">
              <a:ln w="11430"/>
              <a:solidFill>
                <a:srgbClr val="FF33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 useBgFill="1"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2530" name="Picture 2" descr="Скачать обои Текстуры, серый, жёлтый, голубой, фон, текстура - картинка #4154 c разрешением 1366x7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071670" y="1071546"/>
            <a:ext cx="4929222" cy="132343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Растения</a:t>
            </a: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открытого грунта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3714752"/>
            <a:ext cx="2071702" cy="46166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Однолетники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4714884"/>
            <a:ext cx="2000264" cy="46166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Двулетники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98" y="3714752"/>
            <a:ext cx="2143140" cy="46166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Многолетники</a:t>
            </a:r>
            <a:endParaRPr lang="ru-RU" sz="2400" b="1" dirty="0">
              <a:solidFill>
                <a:schemeClr val="tx2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1893075" y="2607463"/>
            <a:ext cx="92869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3464711" y="3607595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6036479" y="2750339"/>
            <a:ext cx="107157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Человечки для презентаций powerpoint картинки - формы, акты, анкеты, уведомления. Картинки для презентаций powerpoint"/>
          <p:cNvPicPr>
            <a:picLocks noChangeAspect="1" noChangeArrowheads="1"/>
          </p:cNvPicPr>
          <p:nvPr/>
        </p:nvPicPr>
        <p:blipFill>
          <a:blip r:embed="rId2"/>
          <a:srcRect b="32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Однолетники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6" name="Picture 4" descr="Дети Солнца - загадочные Бархатц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071782" cy="2303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астра - Смотреть на Мета Фото онлайн бесплатно"/>
          <p:cNvPicPr>
            <a:picLocks noChangeAspect="1" noChangeArrowheads="1"/>
          </p:cNvPicPr>
          <p:nvPr/>
        </p:nvPicPr>
        <p:blipFill>
          <a:blip r:embed="rId4"/>
          <a:srcRect l="5357" t="9470" r="1785" b="7196"/>
          <a:stretch>
            <a:fillRect/>
          </a:stretch>
        </p:blipFill>
        <p:spPr bwMode="auto">
          <a:xfrm>
            <a:off x="1571604" y="2571744"/>
            <a:ext cx="3929090" cy="3324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0" name="Picture 8" descr="Петунию прекрасную природа нарядила - в воланах нежных платьице она ей подарила. Обсуждение на LiveInternet - Российский Сервис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8522" y="4286256"/>
            <a:ext cx="3425478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Всё что надо Мир Веб Дизайна: ЖЁЛТЫЕ ФОН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                                   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Двулетники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Аляска. Комментарии : Дневники на КП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19" y="285728"/>
            <a:ext cx="4000527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Анютины глазки, цветы, яркие, разноцветные обои, фото, картинки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1714488"/>
            <a:ext cx="4586273" cy="2867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Маргаритка многолетняя - фото сорт Bellis Perenni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643314"/>
            <a:ext cx="3090852" cy="3001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Фон, пятна, светлый, текстура обои, фото,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                               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Многолетники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Обои Розы Цветы Фото 2584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409773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Выращиваем однолетние георгин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643050"/>
            <a:ext cx="3500462" cy="4667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0" name="Picture 10" descr="Хатэн - ЗАВАЛИНКА (форумы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3571876"/>
            <a:ext cx="4093525" cy="3067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Голубой фон с бликами Картинки на рабочий стол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 r="1815" b="25000"/>
          <a:stretch>
            <a:fillRect/>
          </a:stretch>
        </p:blipFill>
        <p:spPr bwMode="auto">
          <a:xfrm>
            <a:off x="1357290" y="214290"/>
            <a:ext cx="657229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7650" name="Picture 2" descr="Диеты. Рецепты. Мода и другое."/>
          <p:cNvPicPr>
            <a:picLocks noChangeAspect="1" noChangeArrowheads="1"/>
          </p:cNvPicPr>
          <p:nvPr/>
        </p:nvPicPr>
        <p:blipFill>
          <a:blip r:embed="rId2"/>
          <a:srcRect r="6375" b="795"/>
          <a:stretch>
            <a:fillRect/>
          </a:stretch>
        </p:blipFill>
        <p:spPr bwMode="auto">
          <a:xfrm>
            <a:off x="285720" y="214290"/>
            <a:ext cx="3429024" cy="2571768"/>
          </a:xfrm>
          <a:prstGeom prst="rect">
            <a:avLst/>
          </a:prstGeom>
          <a:noFill/>
        </p:spPr>
      </p:pic>
      <p:pic>
        <p:nvPicPr>
          <p:cNvPr id="27652" name="Picture 4" descr="Уход за комнатными растениями - совместные покупки Красноярск"/>
          <p:cNvPicPr>
            <a:picLocks noChangeAspect="1" noChangeArrowheads="1"/>
          </p:cNvPicPr>
          <p:nvPr/>
        </p:nvPicPr>
        <p:blipFill>
          <a:blip r:embed="rId3"/>
          <a:srcRect r="15742" b="-1"/>
          <a:stretch>
            <a:fillRect/>
          </a:stretch>
        </p:blipFill>
        <p:spPr bwMode="auto">
          <a:xfrm>
            <a:off x="5929322" y="4071942"/>
            <a:ext cx="2928958" cy="2543569"/>
          </a:xfrm>
          <a:prstGeom prst="rect">
            <a:avLst/>
          </a:prstGeom>
          <a:noFill/>
        </p:spPr>
      </p:pic>
      <p:pic>
        <p:nvPicPr>
          <p:cNvPr id="27654" name="Picture 6" descr="Как правильно проводить размножение герани черенками"/>
          <p:cNvPicPr>
            <a:picLocks noChangeAspect="1" noChangeArrowheads="1"/>
          </p:cNvPicPr>
          <p:nvPr/>
        </p:nvPicPr>
        <p:blipFill>
          <a:blip r:embed="rId4"/>
          <a:srcRect b="6165"/>
          <a:stretch>
            <a:fillRect/>
          </a:stretch>
        </p:blipFill>
        <p:spPr bwMode="auto">
          <a:xfrm>
            <a:off x="5357818" y="214290"/>
            <a:ext cx="3500462" cy="2571768"/>
          </a:xfrm>
          <a:prstGeom prst="rect">
            <a:avLst/>
          </a:prstGeom>
          <a:noFill/>
        </p:spPr>
      </p:pic>
      <p:pic>
        <p:nvPicPr>
          <p:cNvPr id="27656" name="Picture 8" descr="Познакомиться с различными способами размножения комнатных растений; -проверить возможность и результаты размножения различными"/>
          <p:cNvPicPr>
            <a:picLocks noChangeAspect="1" noChangeArrowheads="1"/>
          </p:cNvPicPr>
          <p:nvPr/>
        </p:nvPicPr>
        <p:blipFill>
          <a:blip r:embed="rId5"/>
          <a:srcRect l="7895" b="2310"/>
          <a:stretch>
            <a:fillRect/>
          </a:stretch>
        </p:blipFill>
        <p:spPr bwMode="auto">
          <a:xfrm>
            <a:off x="285720" y="4143380"/>
            <a:ext cx="2786050" cy="2467644"/>
          </a:xfrm>
          <a:prstGeom prst="rect">
            <a:avLst/>
          </a:prstGeom>
          <a:noFill/>
        </p:spPr>
      </p:pic>
      <p:pic>
        <p:nvPicPr>
          <p:cNvPr id="27658" name="Picture 10" descr="Как драцена комнатная пускает корни Ромашка примул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3000372"/>
            <a:ext cx="2460642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3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комнатное растение герань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57166"/>
            <a:ext cx="7027982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5" descr="Голубой фон с бликами Картинки на рабочий стол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85728"/>
            <a:ext cx="592935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r="4362" b="6249"/>
          <a:stretch>
            <a:fillRect/>
          </a:stretch>
        </p:blipFill>
        <p:spPr bwMode="auto">
          <a:xfrm>
            <a:off x="4286248" y="214290"/>
            <a:ext cx="4071951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500174"/>
            <a:ext cx="2588037" cy="200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940425" cy="371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4752"/>
            <a:ext cx="4511697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3357562"/>
            <a:ext cx="4714876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Обои на kards.qip.ru - Цветы - Желтые цветы - Закач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61179" y="0"/>
            <a:ext cx="4682821" cy="3515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ookflowers.ru/wp-content/uploads/2012/09/11-5.jpg"/>
          <p:cNvPicPr>
            <a:picLocks noChangeAspect="1" noChangeArrowheads="1"/>
          </p:cNvPicPr>
          <p:nvPr/>
        </p:nvPicPr>
        <p:blipFill>
          <a:blip r:embed="rId3"/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etr-ilich-chaykovskiy-vals-cvetov-iz-baleta-schelkunchik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7410" name="Picture 2" descr="Фоны для мамы - finikam - Photo.Qip.ru / id: v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3" y="2974185"/>
            <a:ext cx="5715008" cy="38838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40425" cy="38229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8434" name="Picture 2" descr="Скачать обои wallpapers, зелёный, backgrounds, обои, abstract, пузыри, абстракция, текстура, texture, круги, Green, фон - карт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14290"/>
            <a:ext cx="335758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 l="23543" r="18733" b="553"/>
          <a:stretch>
            <a:fillRect/>
          </a:stretch>
        </p:blipFill>
        <p:spPr bwMode="auto">
          <a:xfrm>
            <a:off x="4786314" y="357166"/>
            <a:ext cx="335758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0" name="Picture 8" descr="Весенний цветок фото"/>
          <p:cNvPicPr>
            <a:picLocks noChangeAspect="1" noChangeArrowheads="1"/>
          </p:cNvPicPr>
          <p:nvPr/>
        </p:nvPicPr>
        <p:blipFill>
          <a:blip r:embed="rId5"/>
          <a:srcRect r="7065" b="4347"/>
          <a:stretch>
            <a:fillRect/>
          </a:stretch>
        </p:blipFill>
        <p:spPr bwMode="auto">
          <a:xfrm>
            <a:off x="4000496" y="3286123"/>
            <a:ext cx="4500594" cy="34741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Весенние фоны-обои. Красивые и нежные - ЛЮ $ИЯ- я.р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36526"/>
            <a:ext cx="9144000" cy="69945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Цветоводство - 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наука о цветах,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их выращивании, размножении и уходу за ними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Голубой фон с бликами Картинки на рабочий стол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 r="1815" b="25000"/>
          <a:stretch>
            <a:fillRect/>
          </a:stretch>
        </p:blipFill>
        <p:spPr bwMode="auto">
          <a:xfrm>
            <a:off x="1357290" y="214290"/>
            <a:ext cx="657229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1506" name="Picture 2" descr="Фоны для мамы - finikam - Photo.Qip.ru / id: v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14" name="Picture 10" descr="Выпуск 47 - Ландшафтный дизайн своими руками - идеи для диза…"/>
          <p:cNvPicPr>
            <a:picLocks noChangeAspect="1" noChangeArrowheads="1"/>
          </p:cNvPicPr>
          <p:nvPr/>
        </p:nvPicPr>
        <p:blipFill>
          <a:blip r:embed="rId3"/>
          <a:srcRect l="4316" t="16353" r="755"/>
          <a:stretch>
            <a:fillRect/>
          </a:stretch>
        </p:blipFill>
        <p:spPr bwMode="auto">
          <a:xfrm>
            <a:off x="4429124" y="3736924"/>
            <a:ext cx="4714876" cy="3121076"/>
          </a:xfrm>
          <a:prstGeom prst="rect">
            <a:avLst/>
          </a:prstGeom>
          <a:noFill/>
        </p:spPr>
      </p:pic>
      <p:pic>
        <p:nvPicPr>
          <p:cNvPr id="6" name="Рисунок 5" descr="Полезное и советы Записи в рубрике Полезное и советы BestDay : LiveInternet - Российский Сервис Онлайн-Дневников"/>
          <p:cNvPicPr/>
          <p:nvPr/>
        </p:nvPicPr>
        <p:blipFill>
          <a:blip r:embed="rId4"/>
          <a:srcRect r="1" b="4000"/>
          <a:stretch>
            <a:fillRect/>
          </a:stretch>
        </p:blipFill>
        <p:spPr bwMode="auto">
          <a:xfrm>
            <a:off x="0" y="0"/>
            <a:ext cx="4714876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трелка влево 10"/>
          <p:cNvSpPr/>
          <p:nvPr/>
        </p:nvSpPr>
        <p:spPr>
          <a:xfrm>
            <a:off x="4929190" y="928670"/>
            <a:ext cx="3857652" cy="1357322"/>
          </a:xfrm>
          <a:prstGeom prst="lef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786446" y="1357298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Комнатные растения</a:t>
            </a:r>
            <a:endParaRPr lang="ru-RU" sz="2000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428596" y="5143512"/>
            <a:ext cx="3714776" cy="1214446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5500702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Растения открытого грунта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37</Words>
  <PresentationFormat>Экран (4:3)</PresentationFormat>
  <Paragraphs>16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  </vt:lpstr>
      <vt:lpstr>Слайд 2</vt:lpstr>
      <vt:lpstr>Слайд 3</vt:lpstr>
      <vt:lpstr>Слайд 4</vt:lpstr>
      <vt:lpstr>Слайд 5</vt:lpstr>
      <vt:lpstr>Слайд 6</vt:lpstr>
      <vt:lpstr>Цветоводство - </vt:lpstr>
      <vt:lpstr>Слайд 8</vt:lpstr>
      <vt:lpstr>Слайд 9</vt:lpstr>
      <vt:lpstr>Слайд 10</vt:lpstr>
      <vt:lpstr>                      Однолетники</vt:lpstr>
      <vt:lpstr>                                     Двулетники</vt:lpstr>
      <vt:lpstr>                                        Многолетники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Чудесный мир цветов</dc:title>
  <dc:creator>СЮН</dc:creator>
  <cp:lastModifiedBy>СЮН</cp:lastModifiedBy>
  <cp:revision>42</cp:revision>
  <dcterms:created xsi:type="dcterms:W3CDTF">2015-01-22T10:42:44Z</dcterms:created>
  <dcterms:modified xsi:type="dcterms:W3CDTF">2015-04-14T10:38:37Z</dcterms:modified>
</cp:coreProperties>
</file>