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0" r:id="rId5"/>
    <p:sldId id="267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D00"/>
    <a:srgbClr val="0D8697"/>
    <a:srgbClr val="C6247A"/>
    <a:srgbClr val="C52378"/>
    <a:srgbClr val="98124D"/>
    <a:srgbClr val="853E5B"/>
    <a:srgbClr val="F94900"/>
    <a:srgbClr val="613125"/>
    <a:srgbClr val="AC187B"/>
    <a:srgbClr val="542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92" d="100"/>
          <a:sy n="92" d="100"/>
        </p:scale>
        <p:origin x="-1075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5%D0%B4%D0%BE%D0%BD%D0%BE%D1%81%D0%BD%D0%B0%D1%8F_%D0%BF%D1%87%D0%B5%D0%BB%D0%B0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69" y="-61647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275953"/>
            <a:ext cx="673408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3175">
                  <a:solidFill>
                    <a:schemeClr val="tx1"/>
                  </a:solidFill>
                </a:ln>
                <a:solidFill>
                  <a:srgbClr val="FF6D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Математика </a:t>
            </a:r>
          </a:p>
          <a:p>
            <a:pPr algn="ctr"/>
            <a:r>
              <a:rPr lang="ru-RU" sz="6600" b="1" dirty="0" smtClean="0">
                <a:ln w="3175">
                  <a:solidFill>
                    <a:schemeClr val="tx1"/>
                  </a:solidFill>
                </a:ln>
                <a:solidFill>
                  <a:srgbClr val="FF6D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 класс</a:t>
            </a:r>
          </a:p>
          <a:p>
            <a:pPr algn="ctr"/>
            <a:r>
              <a:rPr lang="ru-RU" sz="2000" b="1" dirty="0" smtClean="0">
                <a:ln w="3175">
                  <a:solidFill>
                    <a:schemeClr val="tx1"/>
                  </a:solidFill>
                </a:ln>
                <a:solidFill>
                  <a:srgbClr val="FF6D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(фрагмент урока)</a:t>
            </a:r>
            <a:endParaRPr lang="ru-RU" sz="2000" b="1" dirty="0">
              <a:ln w="3175">
                <a:solidFill>
                  <a:schemeClr val="tx1"/>
                </a:solidFill>
              </a:ln>
              <a:solidFill>
                <a:srgbClr val="FF6D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0400" y="4481865"/>
            <a:ext cx="51455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Загуменных А.В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учитель начальных классов, МБОУ СОШ №2, г. Шарыпово.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9" y="-7621"/>
            <a:ext cx="913587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6335" y="1238596"/>
            <a:ext cx="756458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проверить умение решать задачи и выполнять арифметические 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действия умножения и деления чисел.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52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-27926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87979" y="1343674"/>
            <a:ext cx="63592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Пасека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- специально оборудованное место, где содержатся 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  <a:hlinkClick r:id="rId3" tooltip="Медоносная пчела"/>
              </a:rPr>
              <a:t>медоносные пчёлы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Улей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искусственное жилище 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  <a:hlinkClick r:id="rId3" tooltip="Медоносная пчела"/>
              </a:rPr>
              <a:t> пчёл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изготовленное человеком для их содержания.</a:t>
            </a:r>
          </a:p>
        </p:txBody>
      </p:sp>
    </p:spTree>
    <p:extLst>
      <p:ext uri="{BB962C8B-B14F-4D97-AF65-F5344CB8AC3E}">
        <p14:creationId xmlns:p14="http://schemas.microsoft.com/office/powerpoint/2010/main" val="103361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9385" y="417525"/>
            <a:ext cx="7149021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1)                                                       2)                                   </a:t>
            </a: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 descr="20220221_2152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16" y="1013806"/>
            <a:ext cx="3541221" cy="2252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школа\Desktop\20220307_08584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894" y="988695"/>
            <a:ext cx="3796627" cy="225274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882044" y="3531810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школа\Desktop\20220307_09021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829" y="3923604"/>
            <a:ext cx="3981658" cy="23857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246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-80513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6238" y="836736"/>
            <a:ext cx="75396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 решения задачи: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1.Вычислим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на сколько ульев второй пасеке больше чем на первой.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2.Вычислим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количество меда собранного с одного улья.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3.Вычислим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количество меда собранного с первой пасеки.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4.Вычислим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количество меда собранного со второй пасеки.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40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1" y="51661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2588" y="2543695"/>
            <a:ext cx="72653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а) Насколько больше меда собрали со второй пасеки, чем с первой?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Какое количество липового меда собрали с первой пасеки?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Какое количество меда собрали с обеих пасек?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3741" y="831273"/>
            <a:ext cx="75230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Выберете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 предложенных вариантов тот вопрос задачи, который подойдет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того, чтобы задача решалась 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 действий.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98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11792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5345" y="1238596"/>
            <a:ext cx="704919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5. Весь 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мед разложили во фляги. Хватит ли 114 фляг, чтобы разложить весь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мед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 60 кг в каждую?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Запиши решение на данный вопрос.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5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560</TotalTime>
  <Words>193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школа</cp:lastModifiedBy>
  <cp:revision>107</cp:revision>
  <dcterms:created xsi:type="dcterms:W3CDTF">2013-11-19T05:52:05Z</dcterms:created>
  <dcterms:modified xsi:type="dcterms:W3CDTF">2022-03-15T10:34:10Z</dcterms:modified>
</cp:coreProperties>
</file>