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1" r:id="rId3"/>
    <p:sldId id="263" r:id="rId4"/>
    <p:sldId id="264" r:id="rId5"/>
    <p:sldId id="265" r:id="rId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49" d="100"/>
          <a:sy n="49" d="100"/>
        </p:scale>
        <p:origin x="29" y="29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6C0856-1D5F-4674-BC91-990064B5B524}" type="datetimeFigureOut">
              <a:rPr lang="ru-RU" smtClean="0"/>
              <a:t>19.09.2021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8B553-5B37-412D-9B45-005BDD10E9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62660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6C0856-1D5F-4674-BC91-990064B5B524}" type="datetimeFigureOut">
              <a:rPr lang="ru-RU" smtClean="0"/>
              <a:t>19.09.2021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8B553-5B37-412D-9B45-005BDD10E9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01672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6C0856-1D5F-4674-BC91-990064B5B524}" type="datetimeFigureOut">
              <a:rPr lang="ru-RU" smtClean="0"/>
              <a:t>19.09.2021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8B553-5B37-412D-9B45-005BDD10E9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27412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6C0856-1D5F-4674-BC91-990064B5B524}" type="datetimeFigureOut">
              <a:rPr lang="ru-RU" smtClean="0"/>
              <a:t>19.09.2021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8B553-5B37-412D-9B45-005BDD10E9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03180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6C0856-1D5F-4674-BC91-990064B5B524}" type="datetimeFigureOut">
              <a:rPr lang="ru-RU" smtClean="0"/>
              <a:t>19.09.2021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8B553-5B37-412D-9B45-005BDD10E9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45377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6C0856-1D5F-4674-BC91-990064B5B524}" type="datetimeFigureOut">
              <a:rPr lang="ru-RU" smtClean="0"/>
              <a:t>19.09.2021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8B553-5B37-412D-9B45-005BDD10E9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18512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6C0856-1D5F-4674-BC91-990064B5B524}" type="datetimeFigureOut">
              <a:rPr lang="ru-RU" smtClean="0"/>
              <a:t>19.09.2021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8B553-5B37-412D-9B45-005BDD10E9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80754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6C0856-1D5F-4674-BC91-990064B5B524}" type="datetimeFigureOut">
              <a:rPr lang="ru-RU" smtClean="0"/>
              <a:t>19.09.2021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8B553-5B37-412D-9B45-005BDD10E9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54194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6C0856-1D5F-4674-BC91-990064B5B524}" type="datetimeFigureOut">
              <a:rPr lang="ru-RU" smtClean="0"/>
              <a:t>19.09.2021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8B553-5B37-412D-9B45-005BDD10E9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9279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6C0856-1D5F-4674-BC91-990064B5B524}" type="datetimeFigureOut">
              <a:rPr lang="ru-RU" smtClean="0"/>
              <a:t>19.09.2021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8B553-5B37-412D-9B45-005BDD10E9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08643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6C0856-1D5F-4674-BC91-990064B5B524}" type="datetimeFigureOut">
              <a:rPr lang="ru-RU" smtClean="0"/>
              <a:t>19.09.2021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8B553-5B37-412D-9B45-005BDD10E9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50882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6C0856-1D5F-4674-BC91-990064B5B524}" type="datetimeFigureOut">
              <a:rPr lang="ru-RU" smtClean="0"/>
              <a:t>19.09.2021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D8B553-5B37-412D-9B45-005BDD10E9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02001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image" Target="../media/image1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ds04.infourok.ru/uploads/ex/0a94/000aa56b-d2ceb59e/7/img1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" y="22485"/>
            <a:ext cx="12192000" cy="68355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768552" y="2563079"/>
            <a:ext cx="10654904" cy="181588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6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0000"/>
                </a:solidFill>
              </a:rPr>
              <a:t>Музыкально-дидактическая игра</a:t>
            </a:r>
          </a:p>
          <a:p>
            <a:pPr algn="ctr"/>
            <a:r>
              <a:rPr lang="ru-RU" sz="56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0000"/>
                </a:solidFill>
              </a:rPr>
              <a:t> «Какой инструмент лишний?»</a:t>
            </a:r>
            <a:endParaRPr lang="ru-RU" sz="56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rgbClr val="FF000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454444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2" descr="https://ds04.infourok.ru/uploads/ex/0a94/000aa56b-d2ceb59e/7/img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2485"/>
            <a:ext cx="12192000" cy="68355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https://ds04.infourok.ru/uploads/ex/0a94/000aa56b-d2ceb59e/7/img1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6050" y="9240234"/>
            <a:ext cx="10387369" cy="58237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124261" y="674557"/>
            <a:ext cx="3522689" cy="2398427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7287715" y="674556"/>
            <a:ext cx="3522689" cy="2398427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1124260" y="3440242"/>
            <a:ext cx="3522689" cy="2398427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7287716" y="3507697"/>
            <a:ext cx="3522689" cy="2398427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122" name="Picture 2" descr="https://i.pinimg.com/originals/95/e8/f4/95e8f4581cd1d8706ca52056879dbd88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4414" y="1572472"/>
            <a:ext cx="3633918" cy="31675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Рисунок 2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2307" y="787889"/>
            <a:ext cx="2772107" cy="2079081"/>
          </a:xfrm>
          <a:prstGeom prst="rect">
            <a:avLst/>
          </a:prstGeom>
        </p:spPr>
      </p:pic>
      <p:pic>
        <p:nvPicPr>
          <p:cNvPr id="27" name="Рисунок 2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2307" y="3546384"/>
            <a:ext cx="2870898" cy="2153174"/>
          </a:xfrm>
          <a:prstGeom prst="rect">
            <a:avLst/>
          </a:prstGeom>
        </p:spPr>
      </p:pic>
      <p:pic>
        <p:nvPicPr>
          <p:cNvPr id="28" name="Рисунок 2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19056" y="3943729"/>
            <a:ext cx="3335142" cy="1627549"/>
          </a:xfrm>
          <a:prstGeom prst="rect">
            <a:avLst/>
          </a:prstGeom>
        </p:spPr>
      </p:pic>
      <p:pic>
        <p:nvPicPr>
          <p:cNvPr id="29" name="Рисунок 2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92154" y="687889"/>
            <a:ext cx="1913810" cy="2279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22396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xit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20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20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5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6" dur="4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7" dur="4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8" dur="4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9" dur="4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4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5" dur="4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6" dur="4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7" dur="4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8" dur="4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>
                      <p:stCondLst>
                        <p:cond delay="0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33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4" dur="4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5" dur="4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6" dur="4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7" dur="4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2" descr="https://ds04.infourok.ru/uploads/ex/0a94/000aa56b-d2ceb59e/7/img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2485"/>
            <a:ext cx="12192000" cy="68355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https://ds04.infourok.ru/uploads/ex/0a94/000aa56b-d2ceb59e/7/img1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6050" y="9240234"/>
            <a:ext cx="10387369" cy="58237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124261" y="674557"/>
            <a:ext cx="3522689" cy="2398427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7287715" y="674556"/>
            <a:ext cx="3522689" cy="2398427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1124260" y="3440242"/>
            <a:ext cx="3522689" cy="2398427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7287716" y="3507697"/>
            <a:ext cx="3522689" cy="2398427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122" name="Picture 2" descr="https://i.pinimg.com/originals/95/e8/f4/95e8f4581cd1d8706ca52056879dbd88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4414" y="1572472"/>
            <a:ext cx="3633918" cy="31675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Рисунок 2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2308" y="661758"/>
            <a:ext cx="2867092" cy="2411225"/>
          </a:xfrm>
          <a:prstGeom prst="rect">
            <a:avLst/>
          </a:prstGeom>
        </p:spPr>
      </p:pic>
      <p:pic>
        <p:nvPicPr>
          <p:cNvPr id="27" name="Рисунок 2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4803" y="3464897"/>
            <a:ext cx="2281286" cy="2373771"/>
          </a:xfrm>
          <a:prstGeom prst="rect">
            <a:avLst/>
          </a:prstGeom>
        </p:spPr>
      </p:pic>
      <p:pic>
        <p:nvPicPr>
          <p:cNvPr id="28" name="Рисунок 2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08332" y="704735"/>
            <a:ext cx="2481426" cy="2379884"/>
          </a:xfrm>
          <a:prstGeom prst="rect">
            <a:avLst/>
          </a:prstGeom>
        </p:spPr>
      </p:pic>
      <p:pic>
        <p:nvPicPr>
          <p:cNvPr id="29" name="Рисунок 2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93991" y="3496061"/>
            <a:ext cx="2710135" cy="24090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76384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xit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20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20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5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6" dur="4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7" dur="4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8" dur="4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9" dur="4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4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5" dur="4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6" dur="4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7" dur="4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8" dur="4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>
                      <p:stCondLst>
                        <p:cond delay="0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33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4" dur="4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5" dur="4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6" dur="4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7" dur="4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2" descr="https://ds04.infourok.ru/uploads/ex/0a94/000aa56b-d2ceb59e/7/img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2485"/>
            <a:ext cx="12192000" cy="68355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https://ds04.infourok.ru/uploads/ex/0a94/000aa56b-d2ceb59e/7/img1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6050" y="9240234"/>
            <a:ext cx="10387369" cy="58237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124261" y="674557"/>
            <a:ext cx="3522689" cy="2398427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7287715" y="674556"/>
            <a:ext cx="3522689" cy="2398427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1124260" y="3440242"/>
            <a:ext cx="3522689" cy="2398427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7287716" y="3507697"/>
            <a:ext cx="3522689" cy="2398427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122" name="Picture 2" descr="https://i.pinimg.com/originals/95/e8/f4/95e8f4581cd1d8706ca52056879dbd88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4414" y="1572472"/>
            <a:ext cx="3633918" cy="31675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Рисунок 2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7717" y="1132747"/>
            <a:ext cx="3173408" cy="1626219"/>
          </a:xfrm>
          <a:prstGeom prst="rect">
            <a:avLst/>
          </a:prstGeom>
        </p:spPr>
      </p:pic>
      <p:pic>
        <p:nvPicPr>
          <p:cNvPr id="27" name="Рисунок 2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9763" y="3507698"/>
            <a:ext cx="2433450" cy="2433450"/>
          </a:xfrm>
          <a:prstGeom prst="rect">
            <a:avLst/>
          </a:prstGeom>
        </p:spPr>
      </p:pic>
      <p:pic>
        <p:nvPicPr>
          <p:cNvPr id="28" name="Рисунок 2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7903329" y="693099"/>
            <a:ext cx="2379884" cy="2379884"/>
          </a:xfrm>
          <a:prstGeom prst="rect">
            <a:avLst/>
          </a:prstGeom>
        </p:spPr>
      </p:pic>
      <p:pic>
        <p:nvPicPr>
          <p:cNvPr id="29" name="Рисунок 28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445" t="14959" r="6874" b="24524"/>
          <a:stretch/>
        </p:blipFill>
        <p:spPr>
          <a:xfrm>
            <a:off x="1251114" y="3654675"/>
            <a:ext cx="3226857" cy="1935226"/>
          </a:xfrm>
          <a:prstGeom prst="rect">
            <a:avLst/>
          </a:prstGeom>
        </p:spPr>
      </p:pic>
      <p:sp>
        <p:nvSpPr>
          <p:cNvPr id="13" name="Прямоугольник 12"/>
          <p:cNvSpPr/>
          <p:nvPr/>
        </p:nvSpPr>
        <p:spPr>
          <a:xfrm>
            <a:off x="1124261" y="674557"/>
            <a:ext cx="3522689" cy="2398427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6770" y="1076916"/>
            <a:ext cx="3317668" cy="17001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70341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4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4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4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4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5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6" dur="4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7" dur="4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8" dur="4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9" dur="4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4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5" dur="4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6" dur="4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7" dur="4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8" dur="4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>
                      <p:stCondLst>
                        <p:cond delay="0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9" presetClass="exit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3" dur="20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0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6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42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3" dur="4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4" dur="4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5" dur="4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6" dur="4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2" descr="https://ds04.infourok.ru/uploads/ex/0a94/000aa56b-d2ceb59e/7/img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242419" cy="68637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https://ds04.infourok.ru/uploads/ex/0a94/000aa56b-d2ceb59e/7/img1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6050" y="9240234"/>
            <a:ext cx="10387369" cy="58237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6" name="Picture 2" descr="https://w7.pngwing.com/pngs/882/346/png-transparent-gauz-bryanskiy-kliniko-diagnosticheskiy-tsentr-exclamation-mark-information-interjection-attention-food-photography-heart.pn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033" r="19606"/>
          <a:stretch/>
        </p:blipFill>
        <p:spPr bwMode="auto">
          <a:xfrm>
            <a:off x="4669861" y="1815190"/>
            <a:ext cx="2852276" cy="415094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6003634" y="2967335"/>
            <a:ext cx="18473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endParaRPr lang="ru-RU" sz="54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556481" y="797891"/>
            <a:ext cx="312945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rgbClr val="FF0000"/>
                </a:solidFill>
              </a:rPr>
              <a:t>Молодец!</a:t>
            </a:r>
            <a:endParaRPr lang="ru-RU" sz="48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2772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134</TotalTime>
  <Words>10</Words>
  <Application>Microsoft Office PowerPoint</Application>
  <PresentationFormat>Широкоэкранный</PresentationFormat>
  <Paragraphs>3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Asus</dc:creator>
  <cp:lastModifiedBy>Asus</cp:lastModifiedBy>
  <cp:revision>13</cp:revision>
  <dcterms:created xsi:type="dcterms:W3CDTF">2021-09-19T13:46:34Z</dcterms:created>
  <dcterms:modified xsi:type="dcterms:W3CDTF">2021-09-19T16:01:02Z</dcterms:modified>
</cp:coreProperties>
</file>