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%20&#1088;&#1072;&#1079;&#1085;&#1086;&#1077;%201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347196"/>
          </a:xfrm>
        </p:spPr>
        <p:txBody>
          <a:bodyPr/>
          <a:lstStyle/>
          <a:p>
            <a:r>
              <a:rPr lang="ru-RU" sz="6600" dirty="0" smtClean="0">
                <a:effectLst/>
              </a:rPr>
              <a:t> </a:t>
            </a:r>
            <a:r>
              <a:rPr lang="ru-RU" sz="6600" dirty="0">
                <a:effectLst/>
              </a:rPr>
              <a:t>Дорога жизни </a:t>
            </a:r>
            <a:endParaRPr lang="ru-RU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573325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hlinkClick r:id="rId2" action="ppaction://hlinkpres?slideindex=1&amp;slidetitle=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596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 Дорога жизни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Дорога жизни </dc:title>
  <dc:creator>Scool</dc:creator>
  <cp:lastModifiedBy>Scool</cp:lastModifiedBy>
  <cp:revision>1</cp:revision>
  <dcterms:created xsi:type="dcterms:W3CDTF">2020-02-26T06:01:37Z</dcterms:created>
  <dcterms:modified xsi:type="dcterms:W3CDTF">2020-02-26T06:09:14Z</dcterms:modified>
</cp:coreProperties>
</file>