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1" r:id="rId4"/>
    <p:sldId id="279" r:id="rId5"/>
    <p:sldId id="262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8" r:id="rId15"/>
    <p:sldId id="270" r:id="rId16"/>
    <p:sldId id="271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EA5B3-9F8A-49DC-80BB-6C18CB415C0C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FD0F4-F72B-48C3-B975-7B3C53D9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000372"/>
            <a:ext cx="9144000" cy="228601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>Литературно-музыкальная гостиная, </a:t>
            </a:r>
            <a:b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>посвящённая открытию </a:t>
            </a:r>
            <a:b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Book Antiqua" pitchFamily="18" charset="0"/>
              </a:rPr>
              <a:t>XV</a:t>
            </a:r>
            <a:r>
              <a:rPr lang="ru-RU" sz="3600" b="1" smtClean="0">
                <a:solidFill>
                  <a:srgbClr val="C00000"/>
                </a:solidFill>
                <a:latin typeface="Book Antiqua" pitchFamily="18" charset="0"/>
              </a:rPr>
              <a:t> Международного фестиваля  </a:t>
            </a:r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>Союза Пушкинских Школ</a:t>
            </a:r>
            <a:endParaRPr lang="ru-RU" sz="36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5857892"/>
            <a:ext cx="3929090" cy="857256"/>
          </a:xfrm>
        </p:spPr>
        <p:txBody>
          <a:bodyPr>
            <a:normAutofit fontScale="85000" lnSpcReduction="10000"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Петрозаводск 2015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6" name="Рисунок 5" descr="45b3dd_cda70754b20a4ff098251aa2abca23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2714644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eliya-kizhi-leto-rassv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51816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4828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i="1" dirty="0" smtClean="0">
                <a:solidFill>
                  <a:schemeClr val="bg1"/>
                </a:solidFill>
                <a:latin typeface="Book Antiqua" pitchFamily="18" charset="0"/>
              </a:rPr>
              <a:t>Николай Рубцов   </a:t>
            </a:r>
            <a:endParaRPr lang="ru-RU" sz="4800" i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4800" b="1" i="1" dirty="0" smtClean="0">
                <a:solidFill>
                  <a:schemeClr val="bg1"/>
                </a:solidFill>
                <a:latin typeface="Book Antiqua" pitchFamily="18" charset="0"/>
              </a:rPr>
              <a:t>                      «Душа хранит»</a:t>
            </a:r>
            <a:endParaRPr lang="ru-RU" sz="4800" i="1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95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042"/>
            <a:ext cx="9150198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3143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  <a:latin typeface="Book Antiqua" pitchFamily="18" charset="0"/>
              </a:rPr>
              <a:t>Ф. </a:t>
            </a:r>
            <a:r>
              <a:rPr lang="ru-RU" b="1" i="1" dirty="0" err="1" smtClean="0">
                <a:solidFill>
                  <a:schemeClr val="bg1"/>
                </a:solidFill>
                <a:latin typeface="Book Antiqua" pitchFamily="18" charset="0"/>
              </a:rPr>
              <a:t>Телеман</a:t>
            </a:r>
            <a:r>
              <a:rPr lang="ru-RU" b="1" i="1" dirty="0" smtClean="0">
                <a:solidFill>
                  <a:schemeClr val="bg1"/>
                </a:solidFill>
                <a:latin typeface="Book Antiqua" pitchFamily="18" charset="0"/>
              </a:rPr>
              <a:t>. Отрывок из сонаты «Ми-минор»</a:t>
            </a:r>
          </a:p>
          <a:p>
            <a:pPr>
              <a:buNone/>
            </a:pPr>
            <a:r>
              <a:rPr lang="ru-RU" b="1" i="1" dirty="0" err="1" smtClean="0">
                <a:solidFill>
                  <a:schemeClr val="bg1"/>
                </a:solidFill>
                <a:latin typeface="Book Antiqua" pitchFamily="18" charset="0"/>
              </a:rPr>
              <a:t>Шакова</a:t>
            </a:r>
            <a:r>
              <a:rPr lang="ru-RU" b="1" i="1" dirty="0" smtClean="0">
                <a:solidFill>
                  <a:schemeClr val="bg1"/>
                </a:solidFill>
                <a:latin typeface="Book Antiqua" pitchFamily="18" charset="0"/>
              </a:rPr>
              <a:t> Бэла,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  <a:latin typeface="Book Antiqua" pitchFamily="18" charset="0"/>
              </a:rPr>
              <a:t>Галактионова Надежда,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  <a:latin typeface="Book Antiqua" pitchFamily="18" charset="0"/>
              </a:rPr>
              <a:t>артисты  оркестра Музыкального театра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  <a:latin typeface="Book Antiqua" pitchFamily="18" charset="0"/>
              </a:rPr>
              <a:t>Республики Карелия</a:t>
            </a:r>
            <a:br>
              <a:rPr lang="ru-RU" b="1" i="1" dirty="0" smtClean="0">
                <a:solidFill>
                  <a:schemeClr val="bg1"/>
                </a:solidFill>
                <a:latin typeface="Book Antiqua" pitchFamily="18" charset="0"/>
              </a:rPr>
            </a:br>
            <a:endParaRPr lang="ru-RU" b="1" i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974944983-max-9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" y="590550"/>
            <a:ext cx="9077325" cy="56769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2714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chemeClr val="bg1"/>
                </a:solidFill>
                <a:latin typeface="Book Antiqua" pitchFamily="18" charset="0"/>
              </a:rPr>
              <a:t>Елена </a:t>
            </a:r>
            <a:r>
              <a:rPr lang="ru-RU" sz="5400" b="1" i="1" dirty="0" err="1" smtClean="0">
                <a:solidFill>
                  <a:schemeClr val="bg1"/>
                </a:solidFill>
                <a:latin typeface="Book Antiqua" pitchFamily="18" charset="0"/>
              </a:rPr>
              <a:t>Пиетиляйнен</a:t>
            </a:r>
            <a:endParaRPr lang="ru-RU" sz="5400" b="1" i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5400" b="1" i="1" dirty="0" smtClean="0">
                <a:solidFill>
                  <a:schemeClr val="bg1"/>
                </a:solidFill>
                <a:latin typeface="Book Antiqua" pitchFamily="18" charset="0"/>
              </a:rPr>
              <a:t>«Русь»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yK3kgrlSDVZ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3240"/>
            <a:ext cx="9144000" cy="581152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429000"/>
            <a:ext cx="87154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Book Antiqua" pitchFamily="18" charset="0"/>
              </a:rPr>
              <a:t>Растёт на суровой карельской земле 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Book Antiqua" pitchFamily="18" charset="0"/>
              </a:rPr>
              <a:t>                                                   дерево песен.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Book Antiqua" pitchFamily="18" charset="0"/>
              </a:rPr>
              <a:t>Корнями  упругими – в звонкой скале, 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Book Antiqua" pitchFamily="18" charset="0"/>
              </a:rPr>
              <a:t>                                      главой – в поднебесье…</a:t>
            </a:r>
          </a:p>
          <a:p>
            <a:pPr algn="r">
              <a:buNone/>
            </a:pPr>
            <a:endParaRPr lang="ru-RU" sz="3200" b="1" i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r">
              <a:buNone/>
            </a:pPr>
            <a:r>
              <a:rPr lang="ru-RU" sz="3200" b="1" i="1" dirty="0" err="1" smtClean="0">
                <a:solidFill>
                  <a:schemeClr val="bg1"/>
                </a:solidFill>
                <a:latin typeface="Book Antiqua" pitchFamily="18" charset="0"/>
              </a:rPr>
              <a:t>Тайсто</a:t>
            </a:r>
            <a:r>
              <a:rPr lang="ru-RU" sz="3200" b="1" i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  <a:latin typeface="Book Antiqua" pitchFamily="18" charset="0"/>
              </a:rPr>
              <a:t>Сумманен</a:t>
            </a:r>
            <a:endParaRPr lang="ru-RU" sz="3200" b="1" i="1" dirty="0" smtClean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572008"/>
            <a:ext cx="8929718" cy="2143140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endParaRPr lang="ru-RU" b="1" i="1" dirty="0" smtClean="0">
              <a:latin typeface="Book Antiqua" pitchFamily="18" charset="0"/>
            </a:endParaRPr>
          </a:p>
          <a:p>
            <a:pPr algn="just">
              <a:buNone/>
            </a:pPr>
            <a:r>
              <a:rPr lang="ru-RU" b="1" i="1" dirty="0" smtClean="0">
                <a:latin typeface="Book Antiqua" pitchFamily="18" charset="0"/>
              </a:rPr>
              <a:t>      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Фольклорно-хореографический ансамбль «</a:t>
            </a:r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KULKUSET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»</a:t>
            </a:r>
          </a:p>
          <a:p>
            <a:pPr algn="just"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      Руководитель ансамбля кантелистов - Юрьева Л. В.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" name="Рисунок 3" descr="LizaPolicshuk_Kulkuset_20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6215106" cy="4661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…Набат сердечный чует Пушкин —</a:t>
            </a:r>
          </a:p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Предвечных сладостей поэт...</a:t>
            </a:r>
          </a:p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Как яблоневые макушки,</a:t>
            </a:r>
          </a:p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Благоухает </a:t>
            </a:r>
            <a:r>
              <a:rPr lang="ru-RU" b="1" i="1" dirty="0" err="1" smtClean="0">
                <a:latin typeface="Book Antiqua" pitchFamily="18" charset="0"/>
              </a:rPr>
              <a:t>звукоцвет</a:t>
            </a:r>
            <a:r>
              <a:rPr lang="ru-RU" b="1" i="1" dirty="0" smtClean="0">
                <a:latin typeface="Book Antiqua" pitchFamily="18" charset="0"/>
              </a:rPr>
              <a:t>.</a:t>
            </a:r>
          </a:p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 </a:t>
            </a:r>
          </a:p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Он в белой букве, в алой строчке,</a:t>
            </a:r>
          </a:p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В фазаньи пестрой запятой.</a:t>
            </a:r>
          </a:p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Моя душа, как мох на кочке,</a:t>
            </a:r>
          </a:p>
          <a:p>
            <a:pPr>
              <a:buNone/>
            </a:pPr>
            <a:r>
              <a:rPr lang="ru-RU" b="1" i="1" dirty="0" smtClean="0">
                <a:latin typeface="Book Antiqua" pitchFamily="18" charset="0"/>
              </a:rPr>
              <a:t>Пригрета пушкинской весной.</a:t>
            </a:r>
          </a:p>
          <a:p>
            <a:pPr algn="r">
              <a:buNone/>
            </a:pPr>
            <a:r>
              <a:rPr lang="ru-RU" b="1" i="1" dirty="0" smtClean="0">
                <a:latin typeface="Book Antiqua" pitchFamily="18" charset="0"/>
              </a:rPr>
              <a:t>Николай  Клюев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3857628"/>
            <a:ext cx="4500562" cy="300037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Елена </a:t>
            </a:r>
            <a:r>
              <a:rPr lang="ru-RU" b="1" i="1" dirty="0" err="1" smtClean="0">
                <a:solidFill>
                  <a:srgbClr val="C00000"/>
                </a:solidFill>
                <a:latin typeface="Book Antiqua" pitchFamily="18" charset="0"/>
              </a:rPr>
              <a:t>Пиетиляйнен</a:t>
            </a:r>
            <a:endParaRPr lang="ru-RU" b="1" i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      «У памятника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               Пушкину…»</a:t>
            </a:r>
            <a:endParaRPr lang="ru-RU" b="1" i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6" name="Рисунок 5" descr="IMG_12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2974" y="0"/>
            <a:ext cx="514612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214686"/>
            <a:ext cx="8643966" cy="28575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Автор сценария и презентации 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Игнатьева Светлана Леонидовна,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42918"/>
            <a:ext cx="7143800" cy="200026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Петрозаводского городского округа «Средняя общеобразовательная школа №10 с углублённым изучением предметов гуманитарного профиля имени А.С.Пушкина»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00098" y="1357298"/>
            <a:ext cx="9286940" cy="271464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«Пушкин – это Россия, </a:t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                      выраженная в слове»</a:t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</a:br>
            <a:endParaRPr lang="ru-RU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643446"/>
            <a:ext cx="6429420" cy="1857388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В. С. Непомнящий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Фестиваль\Фото_Карелия\berez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606924"/>
            <a:ext cx="9858444" cy="77507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44291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chemeClr val="bg1"/>
                </a:solidFill>
                <a:latin typeface="Book Antiqua" pitchFamily="18" charset="0"/>
              </a:rPr>
              <a:t>«Родина моя Россия» 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bg1"/>
                </a:solidFill>
                <a:latin typeface="Book Antiqua" pitchFamily="18" charset="0"/>
              </a:rPr>
              <a:t>вокальная группа «Созвездие»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bg1"/>
                </a:solidFill>
                <a:latin typeface="Book Antiqua" pitchFamily="18" charset="0"/>
              </a:rPr>
              <a:t>художественный руководитель </a:t>
            </a:r>
            <a:r>
              <a:rPr lang="ru-RU" sz="4400" b="1" i="1" dirty="0" err="1" smtClean="0">
                <a:solidFill>
                  <a:schemeClr val="bg1"/>
                </a:solidFill>
                <a:latin typeface="Book Antiqua" pitchFamily="18" charset="0"/>
              </a:rPr>
              <a:t>Игнашова</a:t>
            </a:r>
            <a:r>
              <a:rPr lang="ru-RU" sz="4400" b="1" i="1" dirty="0" smtClean="0">
                <a:solidFill>
                  <a:schemeClr val="bg1"/>
                </a:solidFill>
                <a:latin typeface="Book Antiqua" pitchFamily="18" charset="0"/>
              </a:rPr>
              <a:t> Е. И.</a:t>
            </a:r>
            <a:endParaRPr lang="ru-RU" sz="44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a2ab7979a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571500"/>
            <a:ext cx="85725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9587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500062"/>
            <a:ext cx="8572500" cy="5857875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4929198"/>
            <a:ext cx="8286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Отрывок из поэмы Фёдора</a:t>
            </a:r>
            <a:r>
              <a:rPr kumimoji="0" lang="ru-RU" sz="48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Глинки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«Карелия»     </a:t>
            </a:r>
            <a:endParaRPr kumimoji="0" lang="ru-RU" sz="48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4911741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latin typeface="Book Antiqua" pitchFamily="18" charset="0"/>
              </a:rPr>
              <a:t>«И славен буду я, </a:t>
            </a:r>
          </a:p>
          <a:p>
            <a:pPr algn="just">
              <a:buNone/>
            </a:pPr>
            <a:r>
              <a:rPr lang="ru-RU" b="1" dirty="0" smtClean="0">
                <a:latin typeface="Book Antiqua" pitchFamily="18" charset="0"/>
              </a:rPr>
              <a:t>            доколь  в подлунном      мире </a:t>
            </a:r>
          </a:p>
          <a:p>
            <a:pPr algn="just">
              <a:buNone/>
            </a:pPr>
            <a:r>
              <a:rPr lang="ru-RU" b="1" dirty="0" smtClean="0">
                <a:latin typeface="Book Antiqua" pitchFamily="18" charset="0"/>
              </a:rPr>
              <a:t>                        жив будет хоть один пиит…»</a:t>
            </a:r>
          </a:p>
          <a:p>
            <a:pPr algn="just">
              <a:buNone/>
            </a:pPr>
            <a:endParaRPr lang="ru-RU" sz="3600" i="1" dirty="0" smtClean="0">
              <a:latin typeface="Monotype Corsiva" pitchFamily="66" charset="0"/>
            </a:endParaRPr>
          </a:p>
          <a:p>
            <a:pPr algn="just">
              <a:buNone/>
            </a:pPr>
            <a:endParaRPr lang="ru-RU" sz="3600" i="1" dirty="0" smtClean="0">
              <a:latin typeface="Monotype Corsiva" pitchFamily="66" charset="0"/>
            </a:endParaRPr>
          </a:p>
          <a:p>
            <a:pPr algn="r">
              <a:buNone/>
            </a:pPr>
            <a:r>
              <a:rPr lang="ru-RU" sz="3600" b="1" dirty="0" smtClean="0">
                <a:latin typeface="Book Antiqua" pitchFamily="18" charset="0"/>
              </a:rPr>
              <a:t>А. С. Пушкин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P00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1" y="428604"/>
            <a:ext cx="8096307" cy="607223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4143380"/>
            <a:ext cx="6429420" cy="250033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  <a:latin typeface="Book Antiqua" pitchFamily="18" charset="0"/>
              </a:rPr>
              <a:t>А. С. Пушкин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  <a:latin typeface="Book Antiqua" pitchFamily="18" charset="0"/>
              </a:rPr>
              <a:t>Отрывок из стихотворения «Вновь я посетил…»</a:t>
            </a:r>
            <a:endParaRPr lang="ru-RU" b="1" i="1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армония и спокойств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1525"/>
            <a:ext cx="9144000" cy="605494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357694"/>
            <a:ext cx="8258204" cy="1768469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Валерий </a:t>
            </a:r>
            <a:r>
              <a:rPr lang="ru-RU" sz="4400" b="1" dirty="0" err="1" smtClean="0">
                <a:solidFill>
                  <a:schemeClr val="bg1"/>
                </a:solidFill>
                <a:latin typeface="Monotype Corsiva" pitchFamily="66" charset="0"/>
              </a:rPr>
              <a:t>Дударев</a:t>
            </a:r>
            <a:endParaRPr lang="ru-RU" sz="44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fontAlgn="base">
              <a:buNone/>
            </a:pP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«Все дальше в северную сторону…»</a:t>
            </a:r>
          </a:p>
          <a:p>
            <a:pPr fontAlgn="base">
              <a:buNone/>
            </a:pPr>
            <a:endParaRPr lang="ru-RU" sz="44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fontAlgn="base">
              <a:buNone/>
            </a:pP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 </a:t>
            </a:r>
          </a:p>
          <a:p>
            <a:pPr fontAlgn="base">
              <a:buNone/>
            </a:pPr>
            <a:r>
              <a:rPr lang="ru-RU" sz="4400" i="1" dirty="0" smtClean="0">
                <a:solidFill>
                  <a:schemeClr val="bg1"/>
                </a:solidFill>
                <a:latin typeface="Monotype Corsiva" pitchFamily="66" charset="0"/>
              </a:rPr>
              <a:t>     </a:t>
            </a: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290a4_de0efaa1_-1-or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23586" cy="5507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5429264"/>
            <a:ext cx="7286676" cy="121444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44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Ансамбль  «Северное  сияние»  </a:t>
            </a:r>
          </a:p>
          <a:p>
            <a:pPr>
              <a:buNone/>
            </a:pPr>
            <a:r>
              <a:rPr lang="ru-RU" sz="144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х</a:t>
            </a:r>
            <a:r>
              <a:rPr lang="ru-RU" sz="14400" b="1" i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удожественный </a:t>
            </a:r>
            <a:r>
              <a:rPr lang="ru-RU" sz="14400" b="1" i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руководитель  Салтыкова Е.В.</a:t>
            </a:r>
          </a:p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217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Литературно-музыкальная гостиная,  посвящённая открытию  XV Международного фестиваля   Союза Пушкинских Школ</vt:lpstr>
      <vt:lpstr> «Пушкин – это Россия,                        выраженная в слове»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Автор сценария и презентации   Игнатьева Светлана Леонидовна,  учитель русского языка и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33</cp:revision>
  <dcterms:created xsi:type="dcterms:W3CDTF">2015-10-10T08:00:52Z</dcterms:created>
  <dcterms:modified xsi:type="dcterms:W3CDTF">2017-06-19T09:32:39Z</dcterms:modified>
</cp:coreProperties>
</file>