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4"/>
  </p:notesMasterIdLst>
  <p:sldIdLst>
    <p:sldId id="257" r:id="rId2"/>
    <p:sldId id="277" r:id="rId3"/>
    <p:sldId id="27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9" r:id="rId12"/>
    <p:sldId id="276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7" autoAdjust="0"/>
    <p:restoredTop sz="94660"/>
  </p:normalViewPr>
  <p:slideViewPr>
    <p:cSldViewPr>
      <p:cViewPr>
        <p:scale>
          <a:sx n="90" d="100"/>
          <a:sy n="90" d="100"/>
        </p:scale>
        <p:origin x="-81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B697F-5644-4035-A8EB-9766E7254B10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306E9-C6C5-4958-B69D-2710A7DECA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893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836712"/>
            <a:ext cx="6715172" cy="2443142"/>
          </a:xfrm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bliqueTop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/>
              <a:t/>
            </a:r>
            <a:br>
              <a:rPr lang="ru-RU" sz="4900" dirty="0"/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Подготовка деталей кроя плечевого изделия к обработке</a:t>
            </a:r>
            <a:endParaRPr lang="ru-RU" sz="44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0"/>
            <a:ext cx="8186766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 4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Перевод контурных линий при помощи отбивания ладонью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CAM0030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142984"/>
            <a:ext cx="4286280" cy="30539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Содержимое 8"/>
          <p:cNvSpPr>
            <a:spLocks noGrp="1"/>
          </p:cNvSpPr>
          <p:nvPr>
            <p:ph sz="quarter" idx="2"/>
          </p:nvPr>
        </p:nvSpPr>
        <p:spPr>
          <a:xfrm>
            <a:off x="500034" y="4500570"/>
            <a:ext cx="8215370" cy="20717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Этот способ перевода контурных линий применяем на темной ткани. </a:t>
            </a:r>
          </a:p>
          <a:p>
            <a:pPr>
              <a:buNone/>
            </a:pPr>
            <a:r>
              <a:rPr lang="ru-RU" sz="1800" dirty="0" smtClean="0"/>
              <a:t>1. </a:t>
            </a:r>
            <a:r>
              <a:rPr lang="ru-RU" sz="1800" dirty="0" smtClean="0"/>
              <a:t>сложить </a:t>
            </a:r>
            <a:r>
              <a:rPr lang="ru-RU" sz="1800" dirty="0" smtClean="0"/>
              <a:t>половинки на изнаночную сторону с лицевой стороны. </a:t>
            </a:r>
          </a:p>
          <a:p>
            <a:pPr>
              <a:buNone/>
            </a:pPr>
            <a:r>
              <a:rPr lang="ru-RU" sz="1800" dirty="0" smtClean="0"/>
              <a:t>2. </a:t>
            </a:r>
            <a:r>
              <a:rPr lang="ru-RU" sz="1800" dirty="0" smtClean="0"/>
              <a:t>постучать </a:t>
            </a:r>
            <a:r>
              <a:rPr lang="ru-RU" sz="1800" dirty="0" smtClean="0"/>
              <a:t>ладонью на месте контурных линий, таким образом они копируются на другую сторону. </a:t>
            </a:r>
          </a:p>
          <a:p>
            <a:pPr>
              <a:buNone/>
            </a:pPr>
            <a:r>
              <a:rPr lang="ru-RU" sz="1800" dirty="0" smtClean="0"/>
              <a:t>Этот перевод линий может быть не точным.</a:t>
            </a:r>
            <a:endParaRPr lang="ru-RU" sz="1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642918"/>
            <a:ext cx="7143768" cy="1571612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2214554"/>
            <a:ext cx="6172200" cy="2714644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342900" indent="-342900" algn="ctr"/>
            <a:endParaRPr lang="ru-RU" sz="2200" i="1" dirty="0" smtClean="0"/>
          </a:p>
          <a:p>
            <a:pPr algn="ctr"/>
            <a:r>
              <a:rPr lang="ru-RU" sz="2200" dirty="0" smtClean="0"/>
              <a:t> </a:t>
            </a:r>
          </a:p>
          <a:p>
            <a:pPr marL="342900" indent="-342900" algn="ctr"/>
            <a:r>
              <a:rPr lang="ru-RU" sz="3200" dirty="0" smtClean="0">
                <a:solidFill>
                  <a:schemeClr val="tx1"/>
                </a:solidFill>
              </a:rPr>
              <a:t>Перевод контурных линий с одной стороны детали </a:t>
            </a:r>
            <a:r>
              <a:rPr lang="ru-RU" sz="3200" dirty="0" smtClean="0">
                <a:solidFill>
                  <a:schemeClr val="tx1"/>
                </a:solidFill>
              </a:rPr>
              <a:t>на </a:t>
            </a:r>
            <a:r>
              <a:rPr lang="ru-RU" sz="3200" dirty="0" smtClean="0">
                <a:solidFill>
                  <a:schemeClr val="tx1"/>
                </a:solidFill>
              </a:rPr>
              <a:t>другую</a:t>
            </a:r>
            <a:endParaRPr lang="ru-RU" sz="3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143932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Техника безопасности при работе с иглами, булавками и ножницами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071546"/>
            <a:ext cx="3929058" cy="5643602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Что нужно сделать до начала работы: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Хранить иголки и булавки в игольнице;</a:t>
            </a: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Не приносить на урок большое количество иголок и булавок.</a:t>
            </a:r>
          </a:p>
          <a:p>
            <a:pPr algn="just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Что нужно делать во время работы: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Не брать иголки, булавки, спицы и крючки в рот, не вкалывать их в одежду;</a:t>
            </a: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Для шитья и вышивки вдевать в иглу нить не длиннее локтя;</a:t>
            </a: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Не перекусывать нитку зубами и не отрывать ее руками;</a:t>
            </a:r>
          </a:p>
          <a:p>
            <a:pPr algn="just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Что нужно сделать по окончании работы: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Проверить количество иголок и булавок в игольнице, их должно быть столько же, сколько в начале работы, найти потерянные иголки и булавки;</a:t>
            </a: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Сломанные иглы и булавки завернуть в бумагу и выбросить в мусорный контейнер;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47500" lnSpcReduction="20000"/>
          </a:bodyPr>
          <a:lstStyle/>
          <a:p>
            <a:endParaRPr lang="ru-RU" sz="1600" dirty="0"/>
          </a:p>
        </p:txBody>
      </p:sp>
      <p:pic>
        <p:nvPicPr>
          <p:cNvPr id="3074" name="Picture 2" descr="C:\Documents and Settings\Кабинет34\Рабочий стол\20782_St_TechnikaBez-250x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428736"/>
            <a:ext cx="4500594" cy="4500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483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урока: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00100" y="1484784"/>
            <a:ext cx="7100292" cy="10538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научиться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переводить контурные линии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деталях кроя с одной стороны на другую.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3786190"/>
            <a:ext cx="6929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ClrTx/>
              <a:buFont typeface="+mj-lt"/>
              <a:buAutoNum type="roman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выяснить способы перевода контурных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линий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AutoNum type="roman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освоить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технологию  выполнения перевода      контурных линий с одной стороны на другую в зависимости от структуры ткани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3071810"/>
            <a:ext cx="371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26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работы по изготовлению плечевого изделия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1600200"/>
            <a:ext cx="7786742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1. снять мерки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построить чертеж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подготовить выкройку к раскрою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раскроить детали изделия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подготовить детали кроя к обработке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 выполнить работы по пошиву и отделке изделия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Детали кроя</a:t>
            </a:r>
            <a:r>
              <a:rPr lang="ru-RU" sz="4400" b="1" dirty="0">
                <a:solidFill>
                  <a:schemeClr val="tx1"/>
                </a:solidFill>
              </a:rPr>
              <a:t/>
            </a:r>
            <a:br>
              <a:rPr lang="ru-RU" sz="4400" b="1" dirty="0">
                <a:solidFill>
                  <a:schemeClr val="tx1"/>
                </a:solidFill>
              </a:rPr>
            </a:b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Пользователь\Desktop\ночна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1142985"/>
            <a:ext cx="3204000" cy="535785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кро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785794"/>
            <a:ext cx="2880000" cy="5470600"/>
          </a:xfrm>
          <a:prstGeom prst="rect">
            <a:avLst/>
          </a:prstGeom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57554" y="714356"/>
            <a:ext cx="221457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28992" y="857232"/>
            <a:ext cx="2786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/>
              <a:t>Линия горловины</a:t>
            </a:r>
            <a:endParaRPr lang="ru-RU" sz="1600" b="1" i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6200000" flipH="1">
            <a:off x="3500430" y="1285860"/>
            <a:ext cx="714380" cy="2857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3321835" y="1535893"/>
            <a:ext cx="928694" cy="14287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AM003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214290"/>
            <a:ext cx="2377144" cy="22145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Рисунок 5" descr="CAM003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3571876"/>
            <a:ext cx="2531680" cy="21302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 descr="CAM003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3571876"/>
            <a:ext cx="2214578" cy="22145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Рисунок 7" descr="CAM003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3707227" y="3722269"/>
            <a:ext cx="2214577" cy="19137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5" y="285728"/>
            <a:ext cx="2286016" cy="21087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3" name="Рисунок 12" descr="CAM0031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43702" y="214290"/>
            <a:ext cx="1928826" cy="22860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57158" y="2000240"/>
            <a:ext cx="6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286116" y="200024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2.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215074" y="2000240"/>
            <a:ext cx="656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52863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3428992" y="5357826"/>
            <a:ext cx="657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5.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929322" y="5429264"/>
            <a:ext cx="705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6.</a:t>
            </a:r>
            <a:endParaRPr lang="ru-RU" sz="24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32656"/>
            <a:ext cx="8929718" cy="87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 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Перевод контурных </a:t>
            </a:r>
          </a:p>
          <a:p>
            <a:pPr algn="ctr">
              <a:lnSpc>
                <a:spcPts val="3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линий при помощи булавок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AM003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556792"/>
            <a:ext cx="4248472" cy="31863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39552" y="5000636"/>
            <a:ext cx="753291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сколоть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детали.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другой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стороны детали нанести меловые штрихи в местах проколов.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AM003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1214422"/>
            <a:ext cx="5572164" cy="37147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00" y="116632"/>
            <a:ext cx="7467600" cy="10263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 2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Перевод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контурных линий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помощи резца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28596" y="5072074"/>
            <a:ext cx="8158194" cy="164307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картонку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густо покрыть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мелом;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уложить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половинку детали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.;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провести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резцом по контурной линии. На другой стороне должен остаться след этой линии.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AM003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514562" y="1557612"/>
            <a:ext cx="3465052" cy="27786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Рисунок 3" descr="CAM003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185269" y="1529320"/>
            <a:ext cx="3463757" cy="28339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85720" y="0"/>
            <a:ext cx="83582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Перевод контурных линий при помощи копировального стежка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5000636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1. </a:t>
            </a:r>
            <a:r>
              <a:rPr lang="ru-RU" sz="2000" dirty="0" smtClean="0"/>
              <a:t>по </a:t>
            </a:r>
            <a:r>
              <a:rPr lang="ru-RU" sz="2000" dirty="0" smtClean="0"/>
              <a:t>намеченной линии проложить смёточные стежки, их не затягивать. Величина стежка -1 см., длина петли - 0,7-1 см. </a:t>
            </a:r>
            <a:br>
              <a:rPr lang="ru-RU" sz="2000" dirty="0" smtClean="0"/>
            </a:br>
            <a:r>
              <a:rPr lang="ru-RU" sz="2000" dirty="0" smtClean="0"/>
              <a:t>2. </a:t>
            </a:r>
            <a:r>
              <a:rPr lang="ru-RU" sz="2000" dirty="0" smtClean="0"/>
              <a:t>развернуть </a:t>
            </a:r>
            <a:r>
              <a:rPr lang="ru-RU" sz="2000" dirty="0" smtClean="0"/>
              <a:t>детали так, чтобы нитки стежков натянулись.</a:t>
            </a:r>
            <a:br>
              <a:rPr lang="ru-RU" sz="2000" dirty="0" smtClean="0"/>
            </a:br>
            <a:r>
              <a:rPr lang="ru-RU" sz="2000" dirty="0" smtClean="0"/>
              <a:t>3. </a:t>
            </a:r>
            <a:r>
              <a:rPr lang="ru-RU" sz="2000" dirty="0" smtClean="0"/>
              <a:t>разрезать </a:t>
            </a:r>
            <a:r>
              <a:rPr lang="ru-RU" sz="2000" dirty="0" smtClean="0"/>
              <a:t>их по середине между двумя срезами деталей.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142976" y="435769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435769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796</TotalTime>
  <Words>357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            Подготовка деталей кроя плечевого изделия к обработке</vt:lpstr>
      <vt:lpstr>     Цель урока: </vt:lpstr>
      <vt:lpstr>План работы по изготовлению плечевого изделия</vt:lpstr>
      <vt:lpstr>   Детали кроя </vt:lpstr>
      <vt:lpstr>Презентация PowerPoint</vt:lpstr>
      <vt:lpstr>Презентация PowerPoint</vt:lpstr>
      <vt:lpstr>Презентация PowerPoint</vt:lpstr>
      <vt:lpstr>  Способ 2. Перевод контурных линий при помощи резца</vt:lpstr>
      <vt:lpstr>Презентация PowerPoint</vt:lpstr>
      <vt:lpstr>Способ 4. Перевод контурных линий при помощи отбивания ладонью</vt:lpstr>
      <vt:lpstr>Практическая работа</vt:lpstr>
      <vt:lpstr>Техника безопасности при работе с иглами, булавками и ножницами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Здравствуйте!</dc:title>
  <cp:lastModifiedBy>Пользователь</cp:lastModifiedBy>
  <cp:revision>72</cp:revision>
  <cp:lastPrinted>2015-10-25T07:08:47Z</cp:lastPrinted>
  <dcterms:modified xsi:type="dcterms:W3CDTF">2022-03-23T13:22:42Z</dcterms:modified>
</cp:coreProperties>
</file>