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2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F6AA9AA-143D-4337-B3D5-8521B1E0D62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C93809B-CAD1-4F25-8FA6-D65461CFA2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ariupolnews.com.ua/uploads/news/964x620/qmPWQUbn.jpg" TargetMode="External"/><Relationship Id="rId2" Type="http://schemas.openxmlformats.org/officeDocument/2006/relationships/hyperlink" Target="https://utbrb.ru/wp-content/uploads/2019/03/1010842022-768x768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ybolovnn.ru/upload/medialibrary/ff8/Krasnaya-kniga.jpg" TargetMode="External"/><Relationship Id="rId5" Type="http://schemas.openxmlformats.org/officeDocument/2006/relationships/hyperlink" Target="https://ds04.infourok.ru/uploads/ex/011d/00048174-af23d82a/img3.jpg" TargetMode="External"/><Relationship Id="rId4" Type="http://schemas.openxmlformats.org/officeDocument/2006/relationships/hyperlink" Target="https://pbs.twimg.com/media/D0lp8d6W0AIjor9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Очень важная книга. Вопросы и ответы.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Узнаём. </a:t>
            </a:r>
          </a:p>
          <a:p>
            <a:r>
              <a:rPr lang="ru-RU" dirty="0" smtClean="0"/>
              <a:t>Обдумываем. Принимаем решение.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6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gim2.edu.tomsk.ru/wp-content/uploads/2020/04/9f920b8c65c0da38adeb51cfbbc6693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29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Список источников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340768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https://utbrb.ru/wp-content/uploads/2019/03/1010842022-768x768.jpg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http://mariupolnews.com.ua/uploads/news/964x620/qmPWQUbn.jpg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https://pbs.twimg.com/media/D0lp8d6W0AIjor9.jpg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https://ds04.infourok.ru/uploads/ex/011d/00048174-af23d82a/img3.jpg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https://rybolovnn.ru/upload/medialibrary/ff8/Krasnaya-kniga.jpg</a:t>
            </a:r>
            <a:endParaRPr lang="ru-RU" dirty="0" smtClean="0"/>
          </a:p>
          <a:p>
            <a:r>
              <a:rPr lang="en-US" dirty="0" smtClean="0"/>
              <a:t>http://gim2.edu.tomsk.ru/wp-content/uploads/2020/04/9f920b8c65c0da38adeb51cfbbc6693c.jpg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865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umentoday.ru/media/gallery_images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6" t="18337" r="17268" b="4087"/>
          <a:stretch/>
        </p:blipFill>
        <p:spPr bwMode="auto">
          <a:xfrm>
            <a:off x="1187624" y="690362"/>
            <a:ext cx="6480719" cy="574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571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692696"/>
            <a:ext cx="8064896" cy="792088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История создания Красной книги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30" name="Picture 6" descr="IUCN-Headquart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45" y="2708920"/>
            <a:ext cx="4883165" cy="3600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metod-kopilka.ru/images/doc/81/85044/img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1512756"/>
            <a:ext cx="2863173" cy="2147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ww.wwt.org.uk/blog/wp-content/uploads/2018/06/RS27295_WWT_141209_0036-scr-360x2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136" y="3870324"/>
            <a:ext cx="2299138" cy="1532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14186" y="5517231"/>
            <a:ext cx="3139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Учёный Питер Скотт </a:t>
            </a:r>
          </a:p>
          <a:p>
            <a:pPr algn="ctr"/>
            <a:r>
              <a:rPr lang="ru-RU" sz="1400" dirty="0" smtClean="0"/>
              <a:t>предложил назвать издание </a:t>
            </a:r>
          </a:p>
          <a:p>
            <a:pPr algn="ctr"/>
            <a:r>
              <a:rPr lang="ru-RU" sz="1400" dirty="0" smtClean="0"/>
              <a:t>о редких растениях и животных Красной книгой.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83568" y="1772816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Международный союз охраны природы основан в начале 20 века(1922 г.)</a:t>
            </a:r>
          </a:p>
          <a:p>
            <a:pPr algn="ctr"/>
            <a:r>
              <a:rPr lang="ru-RU" sz="1600" dirty="0" smtClean="0"/>
              <a:t>Швейцария, город  Гланд.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2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08912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О чём расскажет Красная книга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 descr="http://mariupolnews.com.ua/uploads/news/964x620/qmPWQUb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800" y="1741904"/>
            <a:ext cx="481431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59" y="1628800"/>
            <a:ext cx="29145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Информирует, какие виды растений и животных в опасности.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11559" y="5042083"/>
            <a:ext cx="4004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Призывает изучать редкие виды растений и животных.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45809" y="3717032"/>
            <a:ext cx="2774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Предупреждает об опасности их исчезновения.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689589" y="5068077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Советует, как сохранить богатства природы.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4973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636538" y="548680"/>
            <a:ext cx="7920880" cy="720080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Как менялась Красная книга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000" b="91167" l="6750" r="30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43" t="43353" r="69143" b="9250"/>
          <a:stretch/>
        </p:blipFill>
        <p:spPr>
          <a:xfrm>
            <a:off x="782433" y="1336600"/>
            <a:ext cx="1870328" cy="2502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s://fs00.infourok.ru/images/doc/306/305855/img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t="18013" r="51291" b="2795"/>
          <a:stretch/>
        </p:blipFill>
        <p:spPr bwMode="auto">
          <a:xfrm>
            <a:off x="3716288" y="1340768"/>
            <a:ext cx="1728192" cy="2445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www.culture.ru/storage/images/ea26d195a606959615d5386995425515/fd6b1d6d188f2bcb995ea723e3024570.jpeg/c_fill,g_center,w_375,h_272/86bd8fb202e9121cd7f5819dffe65e6c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8" t="3809" r="24436"/>
          <a:stretch/>
        </p:blipFill>
        <p:spPr bwMode="auto">
          <a:xfrm>
            <a:off x="6732240" y="1424101"/>
            <a:ext cx="1719475" cy="2415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vestivrn.ru/images/uploads/149854498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" t="2956" r="2066" b="5812"/>
          <a:stretch/>
        </p:blipFill>
        <p:spPr bwMode="auto">
          <a:xfrm>
            <a:off x="2672264" y="3933056"/>
            <a:ext cx="3838478" cy="237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6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64896" cy="792088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Разделы Красной книги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7920880" cy="5177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295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1.ozone.ru/multimedia/10071541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3" b="99429" l="16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53" t="1741" r="17500" b="1636"/>
          <a:stretch/>
        </p:blipFill>
        <p:spPr bwMode="auto">
          <a:xfrm>
            <a:off x="577071" y="3068960"/>
            <a:ext cx="2203230" cy="3262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rybolovnn.ru/upload/medialibrary/ff8/Krasnaya-knig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2" r="16449"/>
          <a:stretch/>
        </p:blipFill>
        <p:spPr bwMode="auto">
          <a:xfrm>
            <a:off x="6228184" y="2985832"/>
            <a:ext cx="2303178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20880" cy="792162"/>
          </a:xfrm>
        </p:spPr>
        <p:txBody>
          <a:bodyPr>
            <a:normAutofit/>
          </a:bodyPr>
          <a:lstStyle/>
          <a:p>
            <a:pPr algn="ctr"/>
            <a:r>
              <a:rPr lang="ru-RU" sz="32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Красная книга нашей страны</a:t>
            </a:r>
            <a:endParaRPr lang="ru-RU" sz="32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150" name="Picture 6" descr="https://91.img.avito.st/640x480/593251719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4" t="2611" r="25071" b="6176"/>
          <a:stretch/>
        </p:blipFill>
        <p:spPr bwMode="auto">
          <a:xfrm>
            <a:off x="2987824" y="1844824"/>
            <a:ext cx="1786142" cy="2648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ds05.infourok.ru/uploads/ex/010d/000446cc-a4a90f89/img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2" t="10899" r="30480" b="6878"/>
          <a:stretch/>
        </p:blipFill>
        <p:spPr bwMode="auto">
          <a:xfrm>
            <a:off x="4067944" y="3085630"/>
            <a:ext cx="1768912" cy="2329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4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971600" y="5301208"/>
            <a:ext cx="7024744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lang="ru-RU" sz="5400" b="1" spc="200" dirty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lang="ru-RU" sz="5400" b="1" spc="200" dirty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lang="ru-RU" sz="5400" b="1" spc="200" dirty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lang="ru-RU" sz="5400" b="1" spc="200" dirty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lang="ru-RU" sz="5400" b="1" spc="200" dirty="0" smtClean="0">
                <a:ln w="2921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endParaRPr lang="ru-RU" sz="5400" dirty="0">
              <a:ln w="29210"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836712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Какие страницы Красной книги могут исчезнуть</a:t>
            </a:r>
            <a:r>
              <a:rPr lang="ru-RU" sz="4800" b="1" spc="200" dirty="0" smtClean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?</a:t>
            </a:r>
          </a:p>
          <a:p>
            <a:pPr lvl="0" algn="ctr">
              <a:spcBef>
                <a:spcPct val="0"/>
              </a:spcBef>
            </a:pPr>
            <a: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/>
            </a:r>
            <a:b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</a:br>
            <a: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От кого это зависит</a:t>
            </a:r>
            <a:r>
              <a:rPr lang="ru-RU" sz="4800" b="1" spc="200" dirty="0" smtClean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?</a:t>
            </a:r>
          </a:p>
          <a:p>
            <a:pPr lvl="0" algn="ctr">
              <a:spcBef>
                <a:spcPct val="0"/>
              </a:spcBef>
            </a:pPr>
            <a: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/>
            </a:r>
            <a:b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</a:br>
            <a:r>
              <a:rPr lang="ru-RU" sz="48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Когда это произойдет?</a:t>
            </a:r>
            <a:endParaRPr lang="ru-RU" sz="5400" dirty="0">
              <a:ln w="29210">
                <a:solidFill>
                  <a:srgbClr val="FEA022">
                    <a:lumMod val="50000"/>
                  </a:srgbClr>
                </a:solidFill>
              </a:ln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3260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828" y="764704"/>
            <a:ext cx="78488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spc="200" dirty="0">
                <a:ln w="29210">
                  <a:solidFill>
                    <a:srgbClr val="FEA022">
                      <a:lumMod val="50000"/>
                    </a:srgbClr>
                  </a:solidFill>
                </a:ln>
                <a:solidFill>
                  <a:srgbClr val="FF00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ea typeface="+mj-ea"/>
                <a:cs typeface="+mj-cs"/>
              </a:rPr>
              <a:t>Что я могу сделать, чтобы уменьшить количество страниц Красной книги?</a:t>
            </a:r>
            <a:endParaRPr lang="ru-RU" sz="6000" dirty="0">
              <a:ln w="29210">
                <a:solidFill>
                  <a:srgbClr val="FEA022">
                    <a:lumMod val="50000"/>
                  </a:srgbClr>
                </a:solidFill>
              </a:ln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4032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283</TotalTime>
  <Words>135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Очень важная книга. Вопросы и ответы.</vt:lpstr>
      <vt:lpstr>Презентация PowerPoint</vt:lpstr>
      <vt:lpstr>История создания Красной книги</vt:lpstr>
      <vt:lpstr>О чём расскажет Красная книга</vt:lpstr>
      <vt:lpstr>Как менялась Красная книга</vt:lpstr>
      <vt:lpstr>Разделы Красной книги</vt:lpstr>
      <vt:lpstr>Красная книга нашей страны</vt:lpstr>
      <vt:lpstr>     </vt:lpstr>
      <vt:lpstr>Презентация PowerPoint</vt:lpstr>
      <vt:lpstr>Презентация PowerPoint</vt:lpstr>
      <vt:lpstr>Список источников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Очень важная книга. Вопросы и ответы.</dc:title>
  <dc:creator>Пользователь</dc:creator>
  <cp:lastModifiedBy>Пользователь</cp:lastModifiedBy>
  <cp:revision>11</cp:revision>
  <dcterms:created xsi:type="dcterms:W3CDTF">2020-11-14T06:12:40Z</dcterms:created>
  <dcterms:modified xsi:type="dcterms:W3CDTF">2020-11-29T11:26:04Z</dcterms:modified>
</cp:coreProperties>
</file>