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75" r:id="rId4"/>
    <p:sldId id="292" r:id="rId5"/>
    <p:sldId id="317" r:id="rId6"/>
    <p:sldId id="318" r:id="rId7"/>
    <p:sldId id="319" r:id="rId8"/>
    <p:sldId id="320" r:id="rId9"/>
    <p:sldId id="321" r:id="rId10"/>
    <p:sldId id="322" r:id="rId11"/>
    <p:sldId id="311" r:id="rId12"/>
    <p:sldId id="31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24" autoAdjust="0"/>
  </p:normalViewPr>
  <p:slideViewPr>
    <p:cSldViewPr>
      <p:cViewPr varScale="1">
        <p:scale>
          <a:sx n="113" d="100"/>
          <a:sy n="113" d="100"/>
        </p:scale>
        <p:origin x="1338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араллелограмм 8"/>
          <p:cNvSpPr/>
          <p:nvPr userDrawn="1"/>
        </p:nvSpPr>
        <p:spPr>
          <a:xfrm rot="7922373" flipH="1">
            <a:off x="663604" y="6009495"/>
            <a:ext cx="513398" cy="668854"/>
          </a:xfrm>
          <a:prstGeom prst="parallelogram">
            <a:avLst>
              <a:gd name="adj" fmla="val 4205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42844" y="59293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0371432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286256"/>
            <a:ext cx="2143140" cy="2411678"/>
          </a:xfrm>
          <a:prstGeom prst="rect">
            <a:avLst/>
          </a:prstGeom>
        </p:spPr>
      </p:pic>
      <p:sp>
        <p:nvSpPr>
          <p:cNvPr id="10" name="Капля 9"/>
          <p:cNvSpPr/>
          <p:nvPr userDrawn="1"/>
        </p:nvSpPr>
        <p:spPr>
          <a:xfrm flipH="1" flipV="1">
            <a:off x="1571604" y="214290"/>
            <a:ext cx="7000924" cy="5214998"/>
          </a:xfrm>
          <a:prstGeom prst="teardrop">
            <a:avLst>
              <a:gd name="adj" fmla="val 99058"/>
            </a:avLst>
          </a:prstGeom>
          <a:solidFill>
            <a:srgbClr val="AFEAFF">
              <a:alpha val="66667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1571612"/>
            <a:ext cx="6143668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1" name="Рисунок 10" descr="0_88ac3_cf0015e2_XL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887376">
            <a:off x="7238590" y="430424"/>
            <a:ext cx="1547606" cy="905349"/>
          </a:xfrm>
          <a:prstGeom prst="rect">
            <a:avLst/>
          </a:prstGeom>
        </p:spPr>
      </p:pic>
      <p:pic>
        <p:nvPicPr>
          <p:cNvPr id="12" name="Рисунок 11" descr="81951132_large_1af4a84625dc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651989">
            <a:off x="6286512" y="5214950"/>
            <a:ext cx="1357322" cy="135732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886200"/>
            <a:ext cx="5986482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5E9EFF">
                <a:alpha val="7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42844" y="142852"/>
            <a:ext cx="8786874" cy="6572296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rass_texture.png"/>
          <p:cNvPicPr>
            <a:picLocks noChangeAspect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>
          <a:xfrm>
            <a:off x="4500562" y="5577369"/>
            <a:ext cx="4643438" cy="1280631"/>
          </a:xfrm>
          <a:prstGeom prst="rect">
            <a:avLst/>
          </a:prstGeom>
        </p:spPr>
      </p:pic>
      <p:pic>
        <p:nvPicPr>
          <p:cNvPr id="8" name="Рисунок 7" descr="Grass_texture.png"/>
          <p:cNvPicPr>
            <a:picLocks noChangeAspect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>
          <a:xfrm flipH="1">
            <a:off x="0" y="5572140"/>
            <a:ext cx="4643438" cy="12806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2DC42-713C-4627-B8A6-21D5721F12CF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E7F4-CAF6-4684-BBD1-0C2E67B7BAF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0_88ac3_cf0015e2_XL.pn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 rot="1877580">
            <a:off x="415176" y="5927021"/>
            <a:ext cx="1071570" cy="626868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2363" y="548680"/>
            <a:ext cx="7498109" cy="2736304"/>
          </a:xfrm>
        </p:spPr>
        <p:txBody>
          <a:bodyPr>
            <a:noAutofit/>
          </a:bodyPr>
          <a:lstStyle/>
          <a:p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«Удивительная СОЛЬ»</a:t>
            </a:r>
            <a:endParaRPr lang="ru-RU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47CA137-4958-4592-B3AD-B19925B2F4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5918" y="3068960"/>
            <a:ext cx="5986482" cy="259228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 проект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группа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</a:t>
            </a:r>
          </a:p>
          <a:p>
            <a:pPr algn="r"/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Назарова Наталья Ивановна</a:t>
            </a:r>
          </a:p>
          <a:p>
            <a:pPr algn="r"/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Резникова Любовь Сергеевна</a:t>
            </a:r>
          </a:p>
          <a:p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Дзержинск, 2022 г.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5. домашняя работа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826389"/>
            <a:ext cx="8003232" cy="2026547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узнать свойства соленой воды?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соль, стаканы, вода, 2яйца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в соленой воде яйцо не тонет.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Получилось не сразу, но мы не сдавались.</a:t>
            </a:r>
          </a:p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0164" y="2708920"/>
            <a:ext cx="2313803" cy="30850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29" y="2947488"/>
            <a:ext cx="2087338" cy="2846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2896" y="3004714"/>
            <a:ext cx="3131840" cy="234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82815"/>
      </p:ext>
    </p:extLst>
  </p:cSld>
  <p:clrMapOvr>
    <a:masterClrMapping/>
  </p:clrMapOvr>
  <p:transition spd="med">
    <p:strips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092" y="764704"/>
            <a:ext cx="8229600" cy="468052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Выводы:</a:t>
            </a:r>
            <a:br>
              <a:rPr lang="ru-RU" sz="5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dirty="0"/>
              <a:t>Изучение свойств соли помогло  нам больше узнавать о простых предметах и явлениях окружающего мира. Ведь соль есть на каждом столе, в каждом доме, а оказалось, что она такая неизвестная</a:t>
            </a:r>
            <a:r>
              <a:rPr lang="ru-RU" sz="3100" dirty="0" smtClean="0"/>
              <a:t>!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2. Благодаря исследовательской работе, мы узнали, что соль </a:t>
            </a:r>
            <a:r>
              <a:rPr lang="ru-RU" sz="3100" dirty="0" smtClean="0"/>
              <a:t>интересный </a:t>
            </a:r>
            <a:r>
              <a:rPr lang="ru-RU" sz="3100" dirty="0"/>
              <a:t>материал для опытов и творчества.</a:t>
            </a:r>
            <a:br>
              <a:rPr lang="ru-RU" sz="3100" dirty="0"/>
            </a:br>
            <a:endParaRPr lang="ru-RU" sz="31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13176"/>
            <a:ext cx="3083652" cy="186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463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5400" b="1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5400" b="1" smtClean="0">
                <a:solidFill>
                  <a:srgbClr val="002060"/>
                </a:solidFill>
                <a:latin typeface="Monotype Corsiva" pitchFamily="66" charset="0"/>
              </a:rPr>
              <a:t>СПАСИБО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желаем творческих успехов и новых открытий!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75252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>
                <a:latin typeface="Georgia" pitchFamily="18" charset="0"/>
              </a:rPr>
              <a:t>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218" y="250133"/>
            <a:ext cx="3024335" cy="1854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3528" y="522982"/>
            <a:ext cx="51944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нее, ребята, повар, просто, как без рук,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становится вся пища несъедобной вдруг!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ранку попадет – испытаешь боль.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Вы, конечно, догадались. Ну, конечно, это </a:t>
            </a:r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(соль)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2CEAA77A-0D60-41B6-9DE2-2D6FE11139F2}"/>
              </a:ext>
            </a:extLst>
          </p:cNvPr>
          <p:cNvSpPr/>
          <p:nvPr/>
        </p:nvSpPr>
        <p:spPr>
          <a:xfrm>
            <a:off x="4860032" y="3562699"/>
            <a:ext cx="3456384" cy="21515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</a:p>
          <a:p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дети старшего дошкольного возраста, </a:t>
            </a:r>
          </a:p>
          <a:p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родители воспитанников, </a:t>
            </a:r>
          </a:p>
          <a:p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воспитатели группы.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EC35593-5D31-4C5D-93D9-D5E77A015D92}"/>
              </a:ext>
            </a:extLst>
          </p:cNvPr>
          <p:cNvSpPr/>
          <p:nvPr/>
        </p:nvSpPr>
        <p:spPr>
          <a:xfrm>
            <a:off x="827584" y="2261867"/>
            <a:ext cx="7488832" cy="10334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представлений детей о соли и её свойствах через исследовательскую деятельность.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EF83E396-DCF9-4B02-9947-35C58CD2FE24}"/>
              </a:ext>
            </a:extLst>
          </p:cNvPr>
          <p:cNvSpPr/>
          <p:nvPr/>
        </p:nvSpPr>
        <p:spPr>
          <a:xfrm>
            <a:off x="912826" y="3562699"/>
            <a:ext cx="3803189" cy="21515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 направленности: познавательно – исследовательский, творческий, подгрупповой;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 продолжительности: краткосрочный.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0"/>
            <a:ext cx="7865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во время исследования.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askinmask.com/wp-content/uploads/2014/8/kak-prekratit-bol-v-glazah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586" y="1007797"/>
            <a:ext cx="2340417" cy="175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6479" y="706017"/>
            <a:ext cx="3915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 Не трогать руками глаза.</a:t>
            </a:r>
          </a:p>
        </p:txBody>
      </p:sp>
      <p:pic>
        <p:nvPicPr>
          <p:cNvPr id="7172" name="Picture 4" descr="https://im1-tub-ru.yandex.net/i?id=1cb1221e2c4106ca3f1b706047dcd5ab&amp;n=33&amp;h=215&amp;w=2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97" y="3314046"/>
            <a:ext cx="2047875" cy="2047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3375" y="2973444"/>
            <a:ext cx="2292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2- Соблюдать тишину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4048" y="749443"/>
            <a:ext cx="3915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3- Не толкать соседа во время работы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78306" y="3019610"/>
            <a:ext cx="2960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5- Выполнил и положи на место</a:t>
            </a:r>
          </a:p>
        </p:txBody>
      </p:sp>
      <p:pic>
        <p:nvPicPr>
          <p:cNvPr id="7174" name="Picture 6" descr="http://www.maam.ru/upload/blogs/9b8461fc2550d00c1af1fede6f5be0d9.jp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978306" y="3735130"/>
            <a:ext cx="2415140" cy="292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131840" y="3127934"/>
            <a:ext cx="2326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4. Сначала посмотри, а потом повтори</a:t>
            </a:r>
          </a:p>
        </p:txBody>
      </p:sp>
      <p:pic>
        <p:nvPicPr>
          <p:cNvPr id="1026" name="Picture 2" descr="https://im0-tub-ru.yandex.net/i?id=4aec7ca4a941aebb5a68f9e549e9b57b&amp;n=33&amp;h=215&amp;w=3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18775"/>
            <a:ext cx="2300978" cy="153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62FC3A9-BEBB-4496-AA21-B9A9E234D1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672" y="3826188"/>
            <a:ext cx="2714800" cy="17535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1. Изучение  соли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980729"/>
            <a:ext cx="8003232" cy="187220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строение соли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лупы, соль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соль состоит из кристаллов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5" name="Объект 14">
            <a:extLst>
              <a:ext uri="{FF2B5EF4-FFF2-40B4-BE49-F238E27FC236}">
                <a16:creationId xmlns="" xmlns:a16="http://schemas.microsoft.com/office/drawing/2014/main" id="{6783F081-9C67-471D-AA87-93DCF3200B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837338"/>
            <a:ext cx="2740819" cy="1546291"/>
          </a:xfr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A6770C7A-CCFF-4145-8EB5-F130CDDC99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841565"/>
            <a:ext cx="2740819" cy="15462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81FE95E4-2B30-4057-BEB7-4617A03ABD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413974"/>
            <a:ext cx="3275856" cy="184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75293"/>
      </p:ext>
    </p:extLst>
  </p:cSld>
  <p:clrMapOvr>
    <a:masterClrMapping/>
  </p:clrMapOvr>
  <p:transition spd="med"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2. Звуки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980729"/>
            <a:ext cx="8003232" cy="1872207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можно ли услышать соль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соль, тарелка, ложка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мы слышим хрустящие звуки. С чем можно сравнить? (с ходьбой по снегу в морозный день)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4B6291F-7ADA-4BDB-A506-B9B948D78C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301" y="3070422"/>
            <a:ext cx="5473030" cy="3087725"/>
          </a:xfrm>
        </p:spPr>
      </p:pic>
    </p:spTree>
    <p:extLst>
      <p:ext uri="{BB962C8B-B14F-4D97-AF65-F5344CB8AC3E}">
        <p14:creationId xmlns:p14="http://schemas.microsoft.com/office/powerpoint/2010/main" val="3514121183"/>
      </p:ext>
    </p:extLst>
  </p:cSld>
  <p:clrMapOvr>
    <a:masterClrMapping/>
  </p:clrMapOvr>
  <p:transition spd="med">
    <p:strips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3. Свойства соли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826389"/>
            <a:ext cx="8003232" cy="2026547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цвет и вкус соли, вес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соль, мерная ложка, весы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Цвет : белая . На вкус: солёная. Соль имеет вес: тяжелая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58A12348-8C07-4F37-9921-713ADA3C13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682" y="4795918"/>
            <a:ext cx="3168267" cy="1787444"/>
          </a:xfr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7474919-884D-4AD8-AC3A-5D1E8873A4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71973"/>
            <a:ext cx="3419872" cy="192939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11C847E-2D1C-4778-BDAB-FEAAAC1D5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088" y="2704913"/>
            <a:ext cx="3538736" cy="199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47911"/>
      </p:ext>
    </p:extLst>
  </p:cSld>
  <p:clrMapOvr>
    <a:masterClrMapping/>
  </p:clrMapOvr>
  <p:transition spd="med">
    <p:strips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4. Соль и вода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826389"/>
            <a:ext cx="8003232" cy="2026547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что происходит с солью в воде и наоборот?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соль, ложка, стакан, вода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Соль поглощает воду. Если соль добавить в воду, то она растворяется. В теплой воде быстрее чем в холодной.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EA3E512-7D4A-4626-8570-21990CC6805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947488"/>
            <a:ext cx="3168352" cy="1787492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2B11460-2348-4BF5-A6C8-7B878486BB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392" y="2898181"/>
            <a:ext cx="3168352" cy="178749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AE6C6FA0-3F08-4309-A2D3-BA670E2513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829532"/>
            <a:ext cx="3168352" cy="178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7717"/>
      </p:ext>
    </p:extLst>
  </p:cSld>
  <p:clrMapOvr>
    <a:masterClrMapping/>
  </p:clrMapOvr>
  <p:transition spd="med"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5. Соль и краска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826389"/>
            <a:ext cx="8003232" cy="2026547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можно ли покрасить соль?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соль, ложка, стакан с водой, краски, кисть, тарелка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Соль можно покрасить. Окрашивание медленное , красивое, как снежинки.</a:t>
            </a:r>
          </a:p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0F454091-906E-455D-8855-57C95C7C323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84984"/>
            <a:ext cx="3757984" cy="2232247"/>
          </a:xfr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7BCC055-10CC-4614-8F85-D256BE07E9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72000" y="3284983"/>
            <a:ext cx="3956684" cy="223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94443"/>
      </p:ext>
    </p:extLst>
  </p:cSld>
  <p:clrMapOvr>
    <a:masterClrMapping/>
  </p:clrMapOvr>
  <p:transition spd="med"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BB76DB3C-297E-44B3-9A64-F84847E1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5. Соль и клей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DED05835-8680-4E8A-89DD-DAC2A416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826389"/>
            <a:ext cx="8003232" cy="2026547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можно ли использовать соль для творческой работы?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соль, клей, трафарет, шаблон, кисть, бумага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с помощью соли можно создавать красивые работы. Соль подходит для творчества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6B124D1C-B7C1-4D9B-9EA6-A0AA51689E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94" y="3429001"/>
            <a:ext cx="4127819" cy="2328796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B010E73-FFA8-4078-91EA-960844D9EB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52997" y="3549495"/>
            <a:ext cx="3444756" cy="265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53153"/>
      </p:ext>
    </p:extLst>
  </p:cSld>
  <p:clrMapOvr>
    <a:masterClrMapping/>
  </p:clrMapOvr>
  <p:transition spd="med">
    <p:strips dir="r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430</Words>
  <Application>Microsoft Office PowerPoint</Application>
  <PresentationFormat>Экран (4:3)</PresentationFormat>
  <Paragraphs>58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Comic Sans MS</vt:lpstr>
      <vt:lpstr>Georgia</vt:lpstr>
      <vt:lpstr>Monotype Corsiva</vt:lpstr>
      <vt:lpstr>Times New Roman</vt:lpstr>
      <vt:lpstr>Тема Office</vt:lpstr>
      <vt:lpstr>  «Удивительная СОЛЬ»</vt:lpstr>
      <vt:lpstr>Презентация PowerPoint</vt:lpstr>
      <vt:lpstr>Презентация PowerPoint</vt:lpstr>
      <vt:lpstr>Опыт 1. Изучение  соли</vt:lpstr>
      <vt:lpstr>Опыт 2. Звуки</vt:lpstr>
      <vt:lpstr>Опыт 3. Свойства соли</vt:lpstr>
      <vt:lpstr>Опыт 4. Соль и вода</vt:lpstr>
      <vt:lpstr>Опыт 5. Соль и краска</vt:lpstr>
      <vt:lpstr>Опыт 5. Соль и клей</vt:lpstr>
      <vt:lpstr>Опыт 5. домашняя работа</vt:lpstr>
      <vt:lpstr>Выводы: 1. Изучение свойств соли помогло  нам больше узнавать о простых предметах и явлениях окружающего мира. Ведь соль есть на каждом столе, в каждом доме, а оказалось, что она такая неизвестная! 2. Благодаря исследовательской работе, мы узнали, что соль интересный материал для опытов и творчества. </vt:lpstr>
      <vt:lpstr> СПАСИБО желаем творческих успехов и новых открытий!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окружающий мир</dc:subject>
  <dc:creator>corowina</dc:creator>
  <cp:lastModifiedBy>Пользователь Windows</cp:lastModifiedBy>
  <cp:revision>114</cp:revision>
  <dcterms:created xsi:type="dcterms:W3CDTF">2014-06-09T16:54:14Z</dcterms:created>
  <dcterms:modified xsi:type="dcterms:W3CDTF">2022-03-20T05:40:42Z</dcterms:modified>
</cp:coreProperties>
</file>