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Lst>
  <p:sldSz cy="5143500" cx="9144000"/>
  <p:notesSz cx="6858000" cy="9144000"/>
  <p:embeddedFontLst>
    <p:embeddedFont>
      <p:font typeface="Caveat"/>
      <p:regular r:id="rId55"/>
      <p:bold r:id="rId56"/>
    </p:embeddedFont>
    <p:embeddedFont>
      <p:font typeface="PT Sans Narrow"/>
      <p:regular r:id="rId57"/>
      <p:bold r:id="rId58"/>
    </p:embeddedFont>
    <p:embeddedFont>
      <p:font typeface="Open Sans"/>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63" roundtripDataSignature="AMtx7mhttX88X4k3eAoeNP8iAjxpYWgl3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penSans-boldItalic.fntdata"/><Relationship Id="rId61" Type="http://schemas.openxmlformats.org/officeDocument/2006/relationships/font" Target="fonts/OpenSans-italic.fntdata"/><Relationship Id="rId20" Type="http://schemas.openxmlformats.org/officeDocument/2006/relationships/slide" Target="slides/slide15.xml"/><Relationship Id="rId63" Type="http://customschemas.google.com/relationships/presentationmetadata" Target="meta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OpenSans-bold.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Caveat-regular.fntdata"/><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PTSansNarrow-regular.fntdata"/><Relationship Id="rId12" Type="http://schemas.openxmlformats.org/officeDocument/2006/relationships/slide" Target="slides/slide7.xml"/><Relationship Id="rId56" Type="http://schemas.openxmlformats.org/officeDocument/2006/relationships/font" Target="fonts/Caveat-bold.fntdata"/><Relationship Id="rId15" Type="http://schemas.openxmlformats.org/officeDocument/2006/relationships/slide" Target="slides/slide10.xml"/><Relationship Id="rId59" Type="http://schemas.openxmlformats.org/officeDocument/2006/relationships/font" Target="fonts/OpenSans-regular.fntdata"/><Relationship Id="rId14" Type="http://schemas.openxmlformats.org/officeDocument/2006/relationships/slide" Target="slides/slide9.xml"/><Relationship Id="rId58" Type="http://schemas.openxmlformats.org/officeDocument/2006/relationships/font" Target="fonts/PTSansNarrow-bold.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 name="Google Shape;6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0: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2: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 name="Google Shape;14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9" name="Google Shape;17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 name="Google Shape;7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9" name="Google Shape;20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5" name="Google Shape;21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1" name="Google Shape;281;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6" name="Google Shape;286;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 name="Google Shape;8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1" name="Google Shape;301;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6" name="Google Shape;316;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2" name="Google Shape;32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 name="Google Shape;329;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5" name="Google Shape;335;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1852ad79b9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1852ad79b9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 name="Google Shape;10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8" name="Google Shape;10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 name="Google Shape;11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50"/>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50"/>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50"/>
          <p:cNvGrpSpPr/>
          <p:nvPr/>
        </p:nvGrpSpPr>
        <p:grpSpPr>
          <a:xfrm>
            <a:off x="1004144" y="1022025"/>
            <a:ext cx="7136668" cy="152400"/>
            <a:chOff x="1346429" y="1011300"/>
            <a:chExt cx="6452100" cy="152400"/>
          </a:xfrm>
        </p:grpSpPr>
        <p:cxnSp>
          <p:nvCxnSpPr>
            <p:cNvPr id="13" name="Google Shape;13;p50"/>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50"/>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50"/>
          <p:cNvGrpSpPr/>
          <p:nvPr/>
        </p:nvGrpSpPr>
        <p:grpSpPr>
          <a:xfrm>
            <a:off x="1004151" y="3969100"/>
            <a:ext cx="7136668" cy="152400"/>
            <a:chOff x="1346435" y="3969088"/>
            <a:chExt cx="6452100" cy="152400"/>
          </a:xfrm>
        </p:grpSpPr>
        <p:cxnSp>
          <p:nvCxnSpPr>
            <p:cNvPr id="16" name="Google Shape;16;p50"/>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50"/>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50"/>
          <p:cNvSpPr txBox="1"/>
          <p:nvPr>
            <p:ph type="ctrTitle"/>
          </p:nvPr>
        </p:nvSpPr>
        <p:spPr>
          <a:xfrm>
            <a:off x="1004150" y="1751764"/>
            <a:ext cx="7136700" cy="1022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400"/>
              <a:buNone/>
              <a:defRPr sz="5400"/>
            </a:lvl1pPr>
            <a:lvl2pPr lvl="1" algn="ctr">
              <a:lnSpc>
                <a:spcPct val="100000"/>
              </a:lnSpc>
              <a:spcBef>
                <a:spcPts val="0"/>
              </a:spcBef>
              <a:spcAft>
                <a:spcPts val="0"/>
              </a:spcAft>
              <a:buSzPts val="5400"/>
              <a:buNone/>
              <a:defRPr sz="5400"/>
            </a:lvl2pPr>
            <a:lvl3pPr lvl="2" algn="ctr">
              <a:lnSpc>
                <a:spcPct val="100000"/>
              </a:lnSpc>
              <a:spcBef>
                <a:spcPts val="0"/>
              </a:spcBef>
              <a:spcAft>
                <a:spcPts val="0"/>
              </a:spcAft>
              <a:buSzPts val="5400"/>
              <a:buNone/>
              <a:defRPr sz="5400"/>
            </a:lvl3pPr>
            <a:lvl4pPr lvl="3" algn="ctr">
              <a:lnSpc>
                <a:spcPct val="100000"/>
              </a:lnSpc>
              <a:spcBef>
                <a:spcPts val="0"/>
              </a:spcBef>
              <a:spcAft>
                <a:spcPts val="0"/>
              </a:spcAft>
              <a:buSzPts val="5400"/>
              <a:buNone/>
              <a:defRPr sz="5400"/>
            </a:lvl4pPr>
            <a:lvl5pPr lvl="4" algn="ctr">
              <a:lnSpc>
                <a:spcPct val="100000"/>
              </a:lnSpc>
              <a:spcBef>
                <a:spcPts val="0"/>
              </a:spcBef>
              <a:spcAft>
                <a:spcPts val="0"/>
              </a:spcAft>
              <a:buSzPts val="5400"/>
              <a:buNone/>
              <a:defRPr sz="5400"/>
            </a:lvl5pPr>
            <a:lvl6pPr lvl="5" algn="ctr">
              <a:lnSpc>
                <a:spcPct val="100000"/>
              </a:lnSpc>
              <a:spcBef>
                <a:spcPts val="0"/>
              </a:spcBef>
              <a:spcAft>
                <a:spcPts val="0"/>
              </a:spcAft>
              <a:buSzPts val="5400"/>
              <a:buNone/>
              <a:defRPr sz="5400"/>
            </a:lvl6pPr>
            <a:lvl7pPr lvl="6" algn="ctr">
              <a:lnSpc>
                <a:spcPct val="100000"/>
              </a:lnSpc>
              <a:spcBef>
                <a:spcPts val="0"/>
              </a:spcBef>
              <a:spcAft>
                <a:spcPts val="0"/>
              </a:spcAft>
              <a:buSzPts val="5400"/>
              <a:buNone/>
              <a:defRPr sz="5400"/>
            </a:lvl7pPr>
            <a:lvl8pPr lvl="7" algn="ctr">
              <a:lnSpc>
                <a:spcPct val="100000"/>
              </a:lnSpc>
              <a:spcBef>
                <a:spcPts val="0"/>
              </a:spcBef>
              <a:spcAft>
                <a:spcPts val="0"/>
              </a:spcAft>
              <a:buSzPts val="5400"/>
              <a:buNone/>
              <a:defRPr sz="5400"/>
            </a:lvl8pPr>
            <a:lvl9pPr lvl="8" algn="ctr">
              <a:lnSpc>
                <a:spcPct val="100000"/>
              </a:lnSpc>
              <a:spcBef>
                <a:spcPts val="0"/>
              </a:spcBef>
              <a:spcAft>
                <a:spcPts val="0"/>
              </a:spcAft>
              <a:buSzPts val="5400"/>
              <a:buNone/>
              <a:defRPr sz="5400"/>
            </a:lvl9pPr>
          </a:lstStyle>
          <a:p/>
        </p:txBody>
      </p:sp>
      <p:sp>
        <p:nvSpPr>
          <p:cNvPr id="19" name="Google Shape;19;p50"/>
          <p:cNvSpPr txBox="1"/>
          <p:nvPr>
            <p:ph idx="1" type="subTitle"/>
          </p:nvPr>
        </p:nvSpPr>
        <p:spPr>
          <a:xfrm>
            <a:off x="2137225" y="2850039"/>
            <a:ext cx="48705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4" name="Shape 54"/>
        <p:cNvGrpSpPr/>
        <p:nvPr/>
      </p:nvGrpSpPr>
      <p:grpSpPr>
        <a:xfrm>
          <a:off x="0" y="0"/>
          <a:ext cx="0" cy="0"/>
          <a:chOff x="0" y="0"/>
          <a:chExt cx="0" cy="0"/>
        </a:xfrm>
      </p:grpSpPr>
      <p:sp>
        <p:nvSpPr>
          <p:cNvPr id="55" name="Google Shape;55;p59"/>
          <p:cNvSpPr txBox="1"/>
          <p:nvPr>
            <p:ph idx="1" type="body"/>
          </p:nvPr>
        </p:nvSpPr>
        <p:spPr>
          <a:xfrm>
            <a:off x="311700" y="4230725"/>
            <a:ext cx="5998800" cy="5988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6" name="Google Shape;56;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7" name="Shape 57"/>
        <p:cNvGrpSpPr/>
        <p:nvPr/>
      </p:nvGrpSpPr>
      <p:grpSpPr>
        <a:xfrm>
          <a:off x="0" y="0"/>
          <a:ext cx="0" cy="0"/>
          <a:chOff x="0" y="0"/>
          <a:chExt cx="0" cy="0"/>
        </a:xfrm>
      </p:grpSpPr>
      <p:sp>
        <p:nvSpPr>
          <p:cNvPr id="58" name="Google Shape;58;p60"/>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60"/>
          <p:cNvSpPr txBox="1"/>
          <p:nvPr>
            <p:ph hasCustomPrompt="1" type="title"/>
          </p:nvPr>
        </p:nvSpPr>
        <p:spPr>
          <a:xfrm>
            <a:off x="311700" y="1304850"/>
            <a:ext cx="8520600" cy="15384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Clr>
                <a:schemeClr val="accent3"/>
              </a:buClr>
              <a:buSzPts val="13000"/>
              <a:buNone/>
              <a:defRPr sz="13000">
                <a:solidFill>
                  <a:schemeClr val="accent3"/>
                </a:solidFill>
              </a:defRPr>
            </a:lvl1pPr>
            <a:lvl2pPr lvl="1" algn="ctr">
              <a:lnSpc>
                <a:spcPct val="100000"/>
              </a:lnSpc>
              <a:spcBef>
                <a:spcPts val="0"/>
              </a:spcBef>
              <a:spcAft>
                <a:spcPts val="0"/>
              </a:spcAft>
              <a:buClr>
                <a:schemeClr val="accent3"/>
              </a:buClr>
              <a:buSzPts val="13000"/>
              <a:buNone/>
              <a:defRPr sz="13000">
                <a:solidFill>
                  <a:schemeClr val="accent3"/>
                </a:solidFill>
              </a:defRPr>
            </a:lvl2pPr>
            <a:lvl3pPr lvl="2" algn="ctr">
              <a:lnSpc>
                <a:spcPct val="100000"/>
              </a:lnSpc>
              <a:spcBef>
                <a:spcPts val="0"/>
              </a:spcBef>
              <a:spcAft>
                <a:spcPts val="0"/>
              </a:spcAft>
              <a:buClr>
                <a:schemeClr val="accent3"/>
              </a:buClr>
              <a:buSzPts val="13000"/>
              <a:buNone/>
              <a:defRPr sz="13000">
                <a:solidFill>
                  <a:schemeClr val="accent3"/>
                </a:solidFill>
              </a:defRPr>
            </a:lvl3pPr>
            <a:lvl4pPr lvl="3" algn="ctr">
              <a:lnSpc>
                <a:spcPct val="100000"/>
              </a:lnSpc>
              <a:spcBef>
                <a:spcPts val="0"/>
              </a:spcBef>
              <a:spcAft>
                <a:spcPts val="0"/>
              </a:spcAft>
              <a:buClr>
                <a:schemeClr val="accent3"/>
              </a:buClr>
              <a:buSzPts val="13000"/>
              <a:buNone/>
              <a:defRPr sz="13000">
                <a:solidFill>
                  <a:schemeClr val="accent3"/>
                </a:solidFill>
              </a:defRPr>
            </a:lvl4pPr>
            <a:lvl5pPr lvl="4" algn="ctr">
              <a:lnSpc>
                <a:spcPct val="100000"/>
              </a:lnSpc>
              <a:spcBef>
                <a:spcPts val="0"/>
              </a:spcBef>
              <a:spcAft>
                <a:spcPts val="0"/>
              </a:spcAft>
              <a:buClr>
                <a:schemeClr val="accent3"/>
              </a:buClr>
              <a:buSzPts val="13000"/>
              <a:buNone/>
              <a:defRPr sz="13000">
                <a:solidFill>
                  <a:schemeClr val="accent3"/>
                </a:solidFill>
              </a:defRPr>
            </a:lvl5pPr>
            <a:lvl6pPr lvl="5" algn="ctr">
              <a:lnSpc>
                <a:spcPct val="100000"/>
              </a:lnSpc>
              <a:spcBef>
                <a:spcPts val="0"/>
              </a:spcBef>
              <a:spcAft>
                <a:spcPts val="0"/>
              </a:spcAft>
              <a:buClr>
                <a:schemeClr val="accent3"/>
              </a:buClr>
              <a:buSzPts val="13000"/>
              <a:buNone/>
              <a:defRPr sz="13000">
                <a:solidFill>
                  <a:schemeClr val="accent3"/>
                </a:solidFill>
              </a:defRPr>
            </a:lvl6pPr>
            <a:lvl7pPr lvl="6" algn="ctr">
              <a:lnSpc>
                <a:spcPct val="100000"/>
              </a:lnSpc>
              <a:spcBef>
                <a:spcPts val="0"/>
              </a:spcBef>
              <a:spcAft>
                <a:spcPts val="0"/>
              </a:spcAft>
              <a:buClr>
                <a:schemeClr val="accent3"/>
              </a:buClr>
              <a:buSzPts val="13000"/>
              <a:buNone/>
              <a:defRPr sz="13000">
                <a:solidFill>
                  <a:schemeClr val="accent3"/>
                </a:solidFill>
              </a:defRPr>
            </a:lvl7pPr>
            <a:lvl8pPr lvl="7" algn="ctr">
              <a:lnSpc>
                <a:spcPct val="100000"/>
              </a:lnSpc>
              <a:spcBef>
                <a:spcPts val="0"/>
              </a:spcBef>
              <a:spcAft>
                <a:spcPts val="0"/>
              </a:spcAft>
              <a:buClr>
                <a:schemeClr val="accent3"/>
              </a:buClr>
              <a:buSzPts val="13000"/>
              <a:buNone/>
              <a:defRPr sz="13000">
                <a:solidFill>
                  <a:schemeClr val="accent3"/>
                </a:solidFill>
              </a:defRPr>
            </a:lvl8pPr>
            <a:lvl9pPr lvl="8" algn="ctr">
              <a:lnSpc>
                <a:spcPct val="100000"/>
              </a:lnSpc>
              <a:spcBef>
                <a:spcPts val="0"/>
              </a:spcBef>
              <a:spcAft>
                <a:spcPts val="0"/>
              </a:spcAft>
              <a:buClr>
                <a:schemeClr val="accent3"/>
              </a:buClr>
              <a:buSzPts val="13000"/>
              <a:buNone/>
              <a:defRPr sz="13000">
                <a:solidFill>
                  <a:schemeClr val="accent3"/>
                </a:solidFill>
              </a:defRPr>
            </a:lvl9pPr>
          </a:lstStyle>
          <a:p>
            <a:r>
              <a:t>xx%</a:t>
            </a:r>
          </a:p>
        </p:txBody>
      </p:sp>
      <p:sp>
        <p:nvSpPr>
          <p:cNvPr id="60" name="Google Shape;60;p60"/>
          <p:cNvSpPr txBox="1"/>
          <p:nvPr>
            <p:ph idx="1" type="body"/>
          </p:nvPr>
        </p:nvSpPr>
        <p:spPr>
          <a:xfrm>
            <a:off x="311700" y="2995650"/>
            <a:ext cx="8520600" cy="10716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61" name="Google Shape;61;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p51"/>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5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p:txBody>
      </p:sp>
      <p:sp>
        <p:nvSpPr>
          <p:cNvPr id="24" name="Google Shape;24;p5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5" name="Google Shape;25;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6" name="Shape 26"/>
        <p:cNvGrpSpPr/>
        <p:nvPr/>
      </p:nvGrpSpPr>
      <p:grpSpPr>
        <a:xfrm>
          <a:off x="0" y="0"/>
          <a:ext cx="0" cy="0"/>
          <a:chOff x="0" y="0"/>
          <a:chExt cx="0" cy="0"/>
        </a:xfrm>
      </p:grpSpPr>
      <p:sp>
        <p:nvSpPr>
          <p:cNvPr id="27" name="Google Shape;27;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p5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3"/>
          <p:cNvSpPr txBox="1"/>
          <p:nvPr>
            <p:ph type="title"/>
          </p:nvPr>
        </p:nvSpPr>
        <p:spPr>
          <a:xfrm>
            <a:off x="311700" y="814800"/>
            <a:ext cx="8571300" cy="9420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a:lvl1pPr>
            <a:lvl2pPr lvl="1" algn="ctr">
              <a:lnSpc>
                <a:spcPct val="100000"/>
              </a:lnSpc>
              <a:spcBef>
                <a:spcPts val="0"/>
              </a:spcBef>
              <a:spcAft>
                <a:spcPts val="0"/>
              </a:spcAft>
              <a:buSzPts val="3600"/>
              <a:buNone/>
              <a:defRPr/>
            </a:lvl2pPr>
            <a:lvl3pPr lvl="2" algn="ctr">
              <a:lnSpc>
                <a:spcPct val="100000"/>
              </a:lnSpc>
              <a:spcBef>
                <a:spcPts val="0"/>
              </a:spcBef>
              <a:spcAft>
                <a:spcPts val="0"/>
              </a:spcAft>
              <a:buSzPts val="3600"/>
              <a:buNone/>
              <a:defRPr/>
            </a:lvl3pPr>
            <a:lvl4pPr lvl="3" algn="ctr">
              <a:lnSpc>
                <a:spcPct val="100000"/>
              </a:lnSpc>
              <a:spcBef>
                <a:spcPts val="0"/>
              </a:spcBef>
              <a:spcAft>
                <a:spcPts val="0"/>
              </a:spcAft>
              <a:buSzPts val="3600"/>
              <a:buNone/>
              <a:defRPr/>
            </a:lvl4pPr>
            <a:lvl5pPr lvl="4" algn="ctr">
              <a:lnSpc>
                <a:spcPct val="100000"/>
              </a:lnSpc>
              <a:spcBef>
                <a:spcPts val="0"/>
              </a:spcBef>
              <a:spcAft>
                <a:spcPts val="0"/>
              </a:spcAft>
              <a:buSzPts val="3600"/>
              <a:buNone/>
              <a:defRPr/>
            </a:lvl5pPr>
            <a:lvl6pPr lvl="5" algn="ctr">
              <a:lnSpc>
                <a:spcPct val="100000"/>
              </a:lnSpc>
              <a:spcBef>
                <a:spcPts val="0"/>
              </a:spcBef>
              <a:spcAft>
                <a:spcPts val="0"/>
              </a:spcAft>
              <a:buSzPts val="3600"/>
              <a:buNone/>
              <a:defRPr/>
            </a:lvl6pPr>
            <a:lvl7pPr lvl="6" algn="ctr">
              <a:lnSpc>
                <a:spcPct val="100000"/>
              </a:lnSpc>
              <a:spcBef>
                <a:spcPts val="0"/>
              </a:spcBef>
              <a:spcAft>
                <a:spcPts val="0"/>
              </a:spcAft>
              <a:buSzPts val="3600"/>
              <a:buNone/>
              <a:defRPr/>
            </a:lvl7pPr>
            <a:lvl8pPr lvl="7" algn="ctr">
              <a:lnSpc>
                <a:spcPct val="100000"/>
              </a:lnSpc>
              <a:spcBef>
                <a:spcPts val="0"/>
              </a:spcBef>
              <a:spcAft>
                <a:spcPts val="0"/>
              </a:spcAft>
              <a:buSzPts val="3600"/>
              <a:buNone/>
              <a:defRPr/>
            </a:lvl8pPr>
            <a:lvl9pPr lvl="8" algn="ctr">
              <a:lnSpc>
                <a:spcPct val="100000"/>
              </a:lnSpc>
              <a:spcBef>
                <a:spcPts val="0"/>
              </a:spcBef>
              <a:spcAft>
                <a:spcPts val="0"/>
              </a:spcAft>
              <a:buSzPts val="3600"/>
              <a:buNone/>
              <a:defRPr/>
            </a:lvl9pPr>
          </a:lstStyle>
          <a:p/>
        </p:txBody>
      </p:sp>
      <p:sp>
        <p:nvSpPr>
          <p:cNvPr id="31" name="Google Shape;31;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2" name="Shape 32"/>
        <p:cNvGrpSpPr/>
        <p:nvPr/>
      </p:nvGrpSpPr>
      <p:grpSpPr>
        <a:xfrm>
          <a:off x="0" y="0"/>
          <a:ext cx="0" cy="0"/>
          <a:chOff x="0" y="0"/>
          <a:chExt cx="0" cy="0"/>
        </a:xfrm>
      </p:grpSpPr>
      <p:sp>
        <p:nvSpPr>
          <p:cNvPr id="33" name="Google Shape;33;p54"/>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p:txBody>
      </p:sp>
      <p:sp>
        <p:nvSpPr>
          <p:cNvPr id="34" name="Google Shape;34;p54"/>
          <p:cNvSpPr txBox="1"/>
          <p:nvPr>
            <p:ph idx="1" type="body"/>
          </p:nvPr>
        </p:nvSpPr>
        <p:spPr>
          <a:xfrm>
            <a:off x="311700" y="1266175"/>
            <a:ext cx="3999900" cy="33027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5" name="Google Shape;35;p54"/>
          <p:cNvSpPr txBox="1"/>
          <p:nvPr>
            <p:ph idx="2" type="body"/>
          </p:nvPr>
        </p:nvSpPr>
        <p:spPr>
          <a:xfrm>
            <a:off x="4832400" y="1266175"/>
            <a:ext cx="3999900" cy="33027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6" name="Google Shape;36;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7" name="Shape 37"/>
        <p:cNvGrpSpPr/>
        <p:nvPr/>
      </p:nvGrpSpPr>
      <p:grpSpPr>
        <a:xfrm>
          <a:off x="0" y="0"/>
          <a:ext cx="0" cy="0"/>
          <a:chOff x="0" y="0"/>
          <a:chExt cx="0" cy="0"/>
        </a:xfrm>
      </p:grpSpPr>
      <p:sp>
        <p:nvSpPr>
          <p:cNvPr id="38" name="Google Shape;38;p55"/>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p:txBody>
      </p:sp>
      <p:sp>
        <p:nvSpPr>
          <p:cNvPr id="39" name="Google Shape;39;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0" name="Shape 40"/>
        <p:cNvGrpSpPr/>
        <p:nvPr/>
      </p:nvGrpSpPr>
      <p:grpSpPr>
        <a:xfrm>
          <a:off x="0" y="0"/>
          <a:ext cx="0" cy="0"/>
          <a:chOff x="0" y="0"/>
          <a:chExt cx="0" cy="0"/>
        </a:xfrm>
      </p:grpSpPr>
      <p:sp>
        <p:nvSpPr>
          <p:cNvPr id="41" name="Google Shape;41;p5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2" name="Google Shape;42;p5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3" name="Google Shape;43;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4" name="Shape 44"/>
        <p:cNvGrpSpPr/>
        <p:nvPr/>
      </p:nvGrpSpPr>
      <p:grpSpPr>
        <a:xfrm>
          <a:off x="0" y="0"/>
          <a:ext cx="0" cy="0"/>
          <a:chOff x="0" y="0"/>
          <a:chExt cx="0" cy="0"/>
        </a:xfrm>
      </p:grpSpPr>
      <p:sp>
        <p:nvSpPr>
          <p:cNvPr id="45" name="Google Shape;45;p57"/>
          <p:cNvSpPr txBox="1"/>
          <p:nvPr>
            <p:ph type="title"/>
          </p:nvPr>
        </p:nvSpPr>
        <p:spPr>
          <a:xfrm>
            <a:off x="490250" y="526350"/>
            <a:ext cx="56136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Clr>
                <a:schemeClr val="dk2"/>
              </a:buClr>
              <a:buSzPts val="5400"/>
              <a:buNone/>
              <a:defRPr b="0" sz="5400">
                <a:solidFill>
                  <a:schemeClr val="dk2"/>
                </a:solidFill>
              </a:defRPr>
            </a:lvl1pPr>
            <a:lvl2pPr lvl="1" algn="l">
              <a:lnSpc>
                <a:spcPct val="100000"/>
              </a:lnSpc>
              <a:spcBef>
                <a:spcPts val="0"/>
              </a:spcBef>
              <a:spcAft>
                <a:spcPts val="0"/>
              </a:spcAft>
              <a:buClr>
                <a:schemeClr val="dk2"/>
              </a:buClr>
              <a:buSzPts val="5400"/>
              <a:buNone/>
              <a:defRPr b="0" sz="5400">
                <a:solidFill>
                  <a:schemeClr val="dk2"/>
                </a:solidFill>
              </a:defRPr>
            </a:lvl2pPr>
            <a:lvl3pPr lvl="2" algn="l">
              <a:lnSpc>
                <a:spcPct val="100000"/>
              </a:lnSpc>
              <a:spcBef>
                <a:spcPts val="0"/>
              </a:spcBef>
              <a:spcAft>
                <a:spcPts val="0"/>
              </a:spcAft>
              <a:buClr>
                <a:schemeClr val="dk2"/>
              </a:buClr>
              <a:buSzPts val="5400"/>
              <a:buNone/>
              <a:defRPr b="0" sz="5400">
                <a:solidFill>
                  <a:schemeClr val="dk2"/>
                </a:solidFill>
              </a:defRPr>
            </a:lvl3pPr>
            <a:lvl4pPr lvl="3" algn="l">
              <a:lnSpc>
                <a:spcPct val="100000"/>
              </a:lnSpc>
              <a:spcBef>
                <a:spcPts val="0"/>
              </a:spcBef>
              <a:spcAft>
                <a:spcPts val="0"/>
              </a:spcAft>
              <a:buClr>
                <a:schemeClr val="dk2"/>
              </a:buClr>
              <a:buSzPts val="5400"/>
              <a:buNone/>
              <a:defRPr b="0" sz="5400">
                <a:solidFill>
                  <a:schemeClr val="dk2"/>
                </a:solidFill>
              </a:defRPr>
            </a:lvl4pPr>
            <a:lvl5pPr lvl="4" algn="l">
              <a:lnSpc>
                <a:spcPct val="100000"/>
              </a:lnSpc>
              <a:spcBef>
                <a:spcPts val="0"/>
              </a:spcBef>
              <a:spcAft>
                <a:spcPts val="0"/>
              </a:spcAft>
              <a:buClr>
                <a:schemeClr val="dk2"/>
              </a:buClr>
              <a:buSzPts val="5400"/>
              <a:buNone/>
              <a:defRPr b="0" sz="5400">
                <a:solidFill>
                  <a:schemeClr val="dk2"/>
                </a:solidFill>
              </a:defRPr>
            </a:lvl5pPr>
            <a:lvl6pPr lvl="5" algn="l">
              <a:lnSpc>
                <a:spcPct val="100000"/>
              </a:lnSpc>
              <a:spcBef>
                <a:spcPts val="0"/>
              </a:spcBef>
              <a:spcAft>
                <a:spcPts val="0"/>
              </a:spcAft>
              <a:buClr>
                <a:schemeClr val="dk2"/>
              </a:buClr>
              <a:buSzPts val="5400"/>
              <a:buNone/>
              <a:defRPr b="0" sz="5400">
                <a:solidFill>
                  <a:schemeClr val="dk2"/>
                </a:solidFill>
              </a:defRPr>
            </a:lvl6pPr>
            <a:lvl7pPr lvl="6" algn="l">
              <a:lnSpc>
                <a:spcPct val="100000"/>
              </a:lnSpc>
              <a:spcBef>
                <a:spcPts val="0"/>
              </a:spcBef>
              <a:spcAft>
                <a:spcPts val="0"/>
              </a:spcAft>
              <a:buClr>
                <a:schemeClr val="dk2"/>
              </a:buClr>
              <a:buSzPts val="5400"/>
              <a:buNone/>
              <a:defRPr b="0" sz="5400">
                <a:solidFill>
                  <a:schemeClr val="dk2"/>
                </a:solidFill>
              </a:defRPr>
            </a:lvl7pPr>
            <a:lvl8pPr lvl="7" algn="l">
              <a:lnSpc>
                <a:spcPct val="100000"/>
              </a:lnSpc>
              <a:spcBef>
                <a:spcPts val="0"/>
              </a:spcBef>
              <a:spcAft>
                <a:spcPts val="0"/>
              </a:spcAft>
              <a:buClr>
                <a:schemeClr val="dk2"/>
              </a:buClr>
              <a:buSzPts val="5400"/>
              <a:buNone/>
              <a:defRPr b="0" sz="5400">
                <a:solidFill>
                  <a:schemeClr val="dk2"/>
                </a:solidFill>
              </a:defRPr>
            </a:lvl8pPr>
            <a:lvl9pPr lvl="8" algn="l">
              <a:lnSpc>
                <a:spcPct val="100000"/>
              </a:lnSpc>
              <a:spcBef>
                <a:spcPts val="0"/>
              </a:spcBef>
              <a:spcAft>
                <a:spcPts val="0"/>
              </a:spcAft>
              <a:buClr>
                <a:schemeClr val="dk2"/>
              </a:buClr>
              <a:buSzPts val="5400"/>
              <a:buNone/>
              <a:defRPr b="0" sz="5400">
                <a:solidFill>
                  <a:schemeClr val="dk2"/>
                </a:solidFill>
              </a:defRPr>
            </a:lvl9pPr>
          </a:lstStyle>
          <a:p/>
        </p:txBody>
      </p:sp>
      <p:sp>
        <p:nvSpPr>
          <p:cNvPr id="46" name="Google Shape;46;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7" name="Shape 47"/>
        <p:cNvGrpSpPr/>
        <p:nvPr/>
      </p:nvGrpSpPr>
      <p:grpSpPr>
        <a:xfrm>
          <a:off x="0" y="0"/>
          <a:ext cx="0" cy="0"/>
          <a:chOff x="0" y="0"/>
          <a:chExt cx="0" cy="0"/>
        </a:xfrm>
      </p:grpSpPr>
      <p:sp>
        <p:nvSpPr>
          <p:cNvPr id="48" name="Google Shape;48;p58"/>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9" name="Google Shape;49;p58"/>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0" name="Google Shape;50;p58"/>
          <p:cNvSpPr txBox="1"/>
          <p:nvPr>
            <p:ph type="title"/>
          </p:nvPr>
        </p:nvSpPr>
        <p:spPr>
          <a:xfrm>
            <a:off x="265500" y="1039675"/>
            <a:ext cx="4045200" cy="16758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51" name="Google Shape;51;p58"/>
          <p:cNvSpPr txBox="1"/>
          <p:nvPr>
            <p:ph idx="1" type="subTitle"/>
          </p:nvPr>
        </p:nvSpPr>
        <p:spPr>
          <a:xfrm>
            <a:off x="265500" y="27268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2" name="Google Shape;52;p58"/>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0"/>
              </a:spcBef>
              <a:spcAft>
                <a:spcPts val="0"/>
              </a:spcAft>
              <a:buClr>
                <a:schemeClr val="lt1"/>
              </a:buClr>
              <a:buSzPts val="1400"/>
              <a:buChar char="○"/>
              <a:defRPr>
                <a:solidFill>
                  <a:schemeClr val="lt1"/>
                </a:solidFill>
              </a:defRPr>
            </a:lvl2pPr>
            <a:lvl3pPr indent="-317500" lvl="2" marL="1371600" algn="l">
              <a:lnSpc>
                <a:spcPct val="115000"/>
              </a:lnSpc>
              <a:spcBef>
                <a:spcPts val="0"/>
              </a:spcBef>
              <a:spcAft>
                <a:spcPts val="0"/>
              </a:spcAft>
              <a:buClr>
                <a:schemeClr val="lt1"/>
              </a:buClr>
              <a:buSzPts val="1400"/>
              <a:buChar char="■"/>
              <a:defRPr>
                <a:solidFill>
                  <a:schemeClr val="lt1"/>
                </a:solidFill>
              </a:defRPr>
            </a:lvl3pPr>
            <a:lvl4pPr indent="-317500" lvl="3" marL="1828800" algn="l">
              <a:lnSpc>
                <a:spcPct val="115000"/>
              </a:lnSpc>
              <a:spcBef>
                <a:spcPts val="0"/>
              </a:spcBef>
              <a:spcAft>
                <a:spcPts val="0"/>
              </a:spcAft>
              <a:buClr>
                <a:schemeClr val="lt1"/>
              </a:buClr>
              <a:buSzPts val="1400"/>
              <a:buChar char="●"/>
              <a:defRPr>
                <a:solidFill>
                  <a:schemeClr val="lt1"/>
                </a:solidFill>
              </a:defRPr>
            </a:lvl4pPr>
            <a:lvl5pPr indent="-317500" lvl="4" marL="2286000" algn="l">
              <a:lnSpc>
                <a:spcPct val="115000"/>
              </a:lnSpc>
              <a:spcBef>
                <a:spcPts val="0"/>
              </a:spcBef>
              <a:spcAft>
                <a:spcPts val="0"/>
              </a:spcAft>
              <a:buClr>
                <a:schemeClr val="lt1"/>
              </a:buClr>
              <a:buSzPts val="1400"/>
              <a:buChar char="○"/>
              <a:defRPr>
                <a:solidFill>
                  <a:schemeClr val="lt1"/>
                </a:solidFill>
              </a:defRPr>
            </a:lvl5pPr>
            <a:lvl6pPr indent="-317500" lvl="5" marL="2743200" algn="l">
              <a:lnSpc>
                <a:spcPct val="115000"/>
              </a:lnSpc>
              <a:spcBef>
                <a:spcPts val="0"/>
              </a:spcBef>
              <a:spcAft>
                <a:spcPts val="0"/>
              </a:spcAft>
              <a:buClr>
                <a:schemeClr val="lt1"/>
              </a:buClr>
              <a:buSzPts val="1400"/>
              <a:buChar char="■"/>
              <a:defRPr>
                <a:solidFill>
                  <a:schemeClr val="lt1"/>
                </a:solidFill>
              </a:defRPr>
            </a:lvl6pPr>
            <a:lvl7pPr indent="-317500" lvl="6" marL="3200400" algn="l">
              <a:lnSpc>
                <a:spcPct val="115000"/>
              </a:lnSpc>
              <a:spcBef>
                <a:spcPts val="0"/>
              </a:spcBef>
              <a:spcAft>
                <a:spcPts val="0"/>
              </a:spcAft>
              <a:buClr>
                <a:schemeClr val="lt1"/>
              </a:buClr>
              <a:buSzPts val="1400"/>
              <a:buChar char="●"/>
              <a:defRPr>
                <a:solidFill>
                  <a:schemeClr val="lt1"/>
                </a:solidFill>
              </a:defRPr>
            </a:lvl7pPr>
            <a:lvl8pPr indent="-317500" lvl="7" marL="3657600" algn="l">
              <a:lnSpc>
                <a:spcPct val="115000"/>
              </a:lnSpc>
              <a:spcBef>
                <a:spcPts val="0"/>
              </a:spcBef>
              <a:spcAft>
                <a:spcPts val="0"/>
              </a:spcAft>
              <a:buClr>
                <a:schemeClr val="lt1"/>
              </a:buClr>
              <a:buSzPts val="1400"/>
              <a:buChar char="○"/>
              <a:defRPr>
                <a:solidFill>
                  <a:schemeClr val="lt1"/>
                </a:solidFill>
              </a:defRPr>
            </a:lvl8pPr>
            <a:lvl9pPr indent="-317500" lvl="8" marL="4114800" algn="l">
              <a:lnSpc>
                <a:spcPct val="115000"/>
              </a:lnSpc>
              <a:spcBef>
                <a:spcPts val="0"/>
              </a:spcBef>
              <a:spcAft>
                <a:spcPts val="0"/>
              </a:spcAft>
              <a:buClr>
                <a:schemeClr val="lt1"/>
              </a:buClr>
              <a:buSzPts val="1400"/>
              <a:buChar char="■"/>
              <a:defRPr>
                <a:solidFill>
                  <a:schemeClr val="lt1"/>
                </a:solidFill>
              </a:defRPr>
            </a:lvl9pPr>
          </a:lstStyle>
          <a:p/>
        </p:txBody>
      </p:sp>
      <p:sp>
        <p:nvSpPr>
          <p:cNvPr id="53" name="Google Shape;53;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5" name="Shape 5"/>
        <p:cNvGrpSpPr/>
        <p:nvPr/>
      </p:nvGrpSpPr>
      <p:grpSpPr>
        <a:xfrm>
          <a:off x="0" y="0"/>
          <a:ext cx="0" cy="0"/>
          <a:chOff x="0" y="0"/>
          <a:chExt cx="0" cy="0"/>
        </a:xfrm>
      </p:grpSpPr>
      <p:sp>
        <p:nvSpPr>
          <p:cNvPr id="6" name="Google Shape;6;p49"/>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1pPr>
            <a:lvl2pPr lvl="1"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2pPr>
            <a:lvl3pPr lvl="2"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3pPr>
            <a:lvl4pPr lvl="3"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4pPr>
            <a:lvl5pPr lvl="4"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5pPr>
            <a:lvl6pPr lvl="5"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6pPr>
            <a:lvl7pPr lvl="6"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7pPr>
            <a:lvl8pPr lvl="7"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8pPr>
            <a:lvl9pPr lvl="8" marR="0" rtl="0" algn="l">
              <a:lnSpc>
                <a:spcPct val="100000"/>
              </a:lnSpc>
              <a:spcBef>
                <a:spcPts val="0"/>
              </a:spcBef>
              <a:spcAft>
                <a:spcPts val="0"/>
              </a:spcAft>
              <a:buClr>
                <a:schemeClr val="accent1"/>
              </a:buClr>
              <a:buSzPts val="3600"/>
              <a:buFont typeface="PT Sans Narrow"/>
              <a:buNone/>
              <a:defRPr b="1" i="0" sz="3600" u="none" cap="none" strike="noStrike">
                <a:solidFill>
                  <a:schemeClr val="accent1"/>
                </a:solidFill>
                <a:latin typeface="PT Sans Narrow"/>
                <a:ea typeface="PT Sans Narrow"/>
                <a:cs typeface="PT Sans Narrow"/>
                <a:sym typeface="PT Sans Narrow"/>
              </a:defRPr>
            </a:lvl9pPr>
          </a:lstStyle>
          <a:p/>
        </p:txBody>
      </p:sp>
      <p:sp>
        <p:nvSpPr>
          <p:cNvPr id="7" name="Google Shape;7;p49"/>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Open Sans"/>
              <a:buChar char="●"/>
              <a:defRPr b="0" i="0" sz="1800" u="none" cap="none" strike="noStrike">
                <a:solidFill>
                  <a:schemeClr val="dk2"/>
                </a:solidFill>
                <a:latin typeface="Open Sans"/>
                <a:ea typeface="Open Sans"/>
                <a:cs typeface="Open Sans"/>
                <a:sym typeface="Open Sans"/>
              </a:defRPr>
            </a:lvl1pPr>
            <a:lvl2pPr indent="-317500" lvl="1" marL="9144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2pPr>
            <a:lvl3pPr indent="-317500" lvl="2" marL="13716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3pPr>
            <a:lvl4pPr indent="-317500" lvl="3" marL="18288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4pPr>
            <a:lvl5pPr indent="-317500" lvl="4" marL="22860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5pPr>
            <a:lvl6pPr indent="-317500" lvl="5" marL="27432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6pPr>
            <a:lvl7pPr indent="-317500" lvl="6" marL="32004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7pPr>
            <a:lvl8pPr indent="-317500" lvl="7" marL="36576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8pPr>
            <a:lvl9pPr indent="-317500" lvl="8" marL="4114800" marR="0" rtl="0" algn="l">
              <a:lnSpc>
                <a:spcPct val="115000"/>
              </a:lnSpc>
              <a:spcBef>
                <a:spcPts val="0"/>
              </a:spcBef>
              <a:spcAft>
                <a:spcPts val="0"/>
              </a:spcAft>
              <a:buClr>
                <a:schemeClr val="dk2"/>
              </a:buClr>
              <a:buSzPts val="1400"/>
              <a:buFont typeface="Open Sans"/>
              <a:buChar char="■"/>
              <a:defRPr b="0" i="0" sz="1400" u="none" cap="none" strike="noStrike">
                <a:solidFill>
                  <a:schemeClr val="dk2"/>
                </a:solidFill>
                <a:latin typeface="Open Sans"/>
                <a:ea typeface="Open Sans"/>
                <a:cs typeface="Open Sans"/>
                <a:sym typeface="Open Sans"/>
              </a:defRPr>
            </a:lvl9pPr>
          </a:lstStyle>
          <a:p/>
        </p:txBody>
      </p:sp>
      <p:sp>
        <p:nvSpPr>
          <p:cNvPr id="8" name="Google Shape;8;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ru"/>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8.png"/><Relationship Id="rId4"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4.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6.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7.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2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2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2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
          <p:cNvSpPr txBox="1"/>
          <p:nvPr>
            <p:ph type="ctrTitle"/>
          </p:nvPr>
        </p:nvSpPr>
        <p:spPr>
          <a:xfrm>
            <a:off x="438825" y="1996675"/>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6000">
                <a:latin typeface="Comic Sans MS"/>
                <a:ea typeface="Comic Sans MS"/>
                <a:cs typeface="Comic Sans MS"/>
                <a:sym typeface="Comic Sans MS"/>
              </a:rPr>
              <a:t>КНИЖНАЯ ВЕЧЕРИНКА</a:t>
            </a:r>
            <a:endParaRPr sz="6000">
              <a:latin typeface="Comic Sans MS"/>
              <a:ea typeface="Comic Sans MS"/>
              <a:cs typeface="Comic Sans MS"/>
              <a:sym typeface="Comic Sans MS"/>
            </a:endParaRPr>
          </a:p>
        </p:txBody>
      </p:sp>
      <p:sp>
        <p:nvSpPr>
          <p:cNvPr id="67" name="Google Shape;67;p1"/>
          <p:cNvSpPr txBox="1"/>
          <p:nvPr>
            <p:ph idx="1" type="subTitle"/>
          </p:nvPr>
        </p:nvSpPr>
        <p:spPr>
          <a:xfrm>
            <a:off x="2173750" y="2850050"/>
            <a:ext cx="4833900" cy="792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ru" sz="5000">
                <a:latin typeface="Caveat"/>
                <a:ea typeface="Caveat"/>
                <a:cs typeface="Caveat"/>
                <a:sym typeface="Caveat"/>
              </a:rPr>
              <a:t>10. 11. 2022</a:t>
            </a:r>
            <a:endParaRPr b="1" sz="5000">
              <a:latin typeface="Caveat"/>
              <a:ea typeface="Caveat"/>
              <a:cs typeface="Caveat"/>
              <a:sym typeface="Cave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9"/>
          <p:cNvSpPr txBox="1"/>
          <p:nvPr/>
        </p:nvSpPr>
        <p:spPr>
          <a:xfrm>
            <a:off x="0" y="-92575"/>
            <a:ext cx="8917800" cy="5464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ru" sz="2000">
                <a:highlight>
                  <a:srgbClr val="FFFFFF"/>
                </a:highlight>
                <a:latin typeface="Comic Sans MS"/>
                <a:ea typeface="Comic Sans MS"/>
                <a:cs typeface="Comic Sans MS"/>
                <a:sym typeface="Comic Sans MS"/>
              </a:rPr>
              <a:t>Дом без книги – день без солнца.</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0"/>
              </a:spcBef>
              <a:spcAft>
                <a:spcPts val="0"/>
              </a:spcAft>
              <a:buNone/>
            </a:pPr>
            <a:r>
              <a:rPr b="1" lang="ru" sz="2000">
                <a:solidFill>
                  <a:schemeClr val="accent1"/>
                </a:solidFill>
                <a:highlight>
                  <a:srgbClr val="FFFFFF"/>
                </a:highlight>
                <a:latin typeface="Comic Sans MS"/>
                <a:ea typeface="Comic Sans MS"/>
                <a:cs typeface="Comic Sans MS"/>
                <a:sym typeface="Comic Sans MS"/>
              </a:rPr>
              <a:t>Книга – друг человека.</a:t>
            </a:r>
            <a:endParaRPr b="1" sz="20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0"/>
              </a:spcBef>
              <a:spcAft>
                <a:spcPts val="0"/>
              </a:spcAft>
              <a:buNone/>
            </a:pPr>
            <a:r>
              <a:rPr b="1" lang="ru" sz="2000">
                <a:highlight>
                  <a:srgbClr val="FFFFFF"/>
                </a:highlight>
                <a:latin typeface="Comic Sans MS"/>
                <a:ea typeface="Comic Sans MS"/>
                <a:cs typeface="Comic Sans MS"/>
                <a:sym typeface="Comic Sans MS"/>
              </a:rPr>
              <a:t>Книга в счастье украшает, а в несчастье утешает.</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0"/>
              </a:spcBef>
              <a:spcAft>
                <a:spcPts val="0"/>
              </a:spcAft>
              <a:buNone/>
            </a:pPr>
            <a:r>
              <a:rPr b="1" lang="ru" sz="2000">
                <a:solidFill>
                  <a:schemeClr val="accent1"/>
                </a:solidFill>
                <a:highlight>
                  <a:srgbClr val="FFFFFF"/>
                </a:highlight>
                <a:latin typeface="Comic Sans MS"/>
                <a:ea typeface="Comic Sans MS"/>
                <a:cs typeface="Comic Sans MS"/>
                <a:sym typeface="Comic Sans MS"/>
              </a:rPr>
              <a:t>Кто много читает, тот много знает.</a:t>
            </a:r>
            <a:endParaRPr b="1" sz="20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0"/>
              </a:spcBef>
              <a:spcAft>
                <a:spcPts val="0"/>
              </a:spcAft>
              <a:buNone/>
            </a:pPr>
            <a:r>
              <a:rPr b="1" lang="ru" sz="2000">
                <a:highlight>
                  <a:srgbClr val="FFFFFF"/>
                </a:highlight>
                <a:latin typeface="Comic Sans MS"/>
                <a:ea typeface="Comic Sans MS"/>
                <a:cs typeface="Comic Sans MS"/>
                <a:sym typeface="Comic Sans MS"/>
              </a:rPr>
              <a:t>Не красна книга письмом, красна умом.</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solidFill>
                  <a:schemeClr val="accent1"/>
                </a:solidFill>
                <a:highlight>
                  <a:srgbClr val="FFFFFF"/>
                </a:highlight>
                <a:latin typeface="Comic Sans MS"/>
                <a:ea typeface="Comic Sans MS"/>
                <a:cs typeface="Comic Sans MS"/>
                <a:sym typeface="Comic Sans MS"/>
              </a:rPr>
              <a:t>Книга поможет в труде, выручит и в беде.</a:t>
            </a:r>
            <a:endParaRPr b="1" sz="20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highlight>
                  <a:srgbClr val="FFFFFF"/>
                </a:highlight>
                <a:latin typeface="Comic Sans MS"/>
                <a:ea typeface="Comic Sans MS"/>
                <a:cs typeface="Comic Sans MS"/>
                <a:sym typeface="Comic Sans MS"/>
              </a:rPr>
              <a:t>Книга – зеркало жизни.</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solidFill>
                  <a:schemeClr val="accent1"/>
                </a:solidFill>
                <a:highlight>
                  <a:srgbClr val="FFFFFF"/>
                </a:highlight>
                <a:latin typeface="Comic Sans MS"/>
                <a:ea typeface="Comic Sans MS"/>
                <a:cs typeface="Comic Sans MS"/>
                <a:sym typeface="Comic Sans MS"/>
              </a:rPr>
              <a:t>Хорошую книгу читать не в тягость, а в радость.</a:t>
            </a:r>
            <a:endParaRPr b="1" sz="20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highlight>
                  <a:srgbClr val="FFFFFF"/>
                </a:highlight>
                <a:latin typeface="Comic Sans MS"/>
                <a:ea typeface="Comic Sans MS"/>
                <a:cs typeface="Comic Sans MS"/>
                <a:sym typeface="Comic Sans MS"/>
              </a:rPr>
              <a:t>Книга учит жить, книгой надо дорожить. </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solidFill>
                  <a:schemeClr val="accent1"/>
                </a:solidFill>
                <a:highlight>
                  <a:srgbClr val="FFFFFF"/>
                </a:highlight>
                <a:latin typeface="Comic Sans MS"/>
                <a:ea typeface="Comic Sans MS"/>
                <a:cs typeface="Comic Sans MS"/>
                <a:sym typeface="Comic Sans MS"/>
              </a:rPr>
              <a:t>Человек, не читающий книг, удивительно скучен.</a:t>
            </a:r>
            <a:endParaRPr b="1" sz="20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2000">
                <a:highlight>
                  <a:srgbClr val="FFFFFF"/>
                </a:highlight>
                <a:latin typeface="Comic Sans MS"/>
                <a:ea typeface="Comic Sans MS"/>
                <a:cs typeface="Comic Sans MS"/>
                <a:sym typeface="Comic Sans MS"/>
              </a:rPr>
              <a:t>Книга поможет в труде, выручит в беде.</a:t>
            </a:r>
            <a:endParaRPr b="1" sz="20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t/>
            </a:r>
            <a:endParaRPr b="1" sz="2000">
              <a:solidFill>
                <a:schemeClr val="accent1"/>
              </a:solidFill>
              <a:highlight>
                <a:srgbClr val="FFFFFF"/>
              </a:highlight>
              <a:latin typeface="Comic Sans MS"/>
              <a:ea typeface="Comic Sans MS"/>
              <a:cs typeface="Comic Sans MS"/>
              <a:sym typeface="Comic Sans M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10"/>
          <p:cNvSpPr txBox="1"/>
          <p:nvPr/>
        </p:nvSpPr>
        <p:spPr>
          <a:xfrm>
            <a:off x="0" y="0"/>
            <a:ext cx="8557800" cy="5225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0"/>
              </a:spcAft>
              <a:buNone/>
            </a:pPr>
            <a:r>
              <a:rPr b="1" lang="ru" sz="1900">
                <a:highlight>
                  <a:srgbClr val="FFFFFF"/>
                </a:highlight>
                <a:latin typeface="Comic Sans MS"/>
                <a:ea typeface="Comic Sans MS"/>
                <a:cs typeface="Comic Sans MS"/>
                <a:sym typeface="Comic Sans MS"/>
              </a:rPr>
              <a:t>Алексей Толстой считал, что «хорошая книга – точно беседа с умным человеком». </a:t>
            </a:r>
            <a:endParaRPr b="1" sz="19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chemeClr val="accent1"/>
                </a:solidFill>
                <a:highlight>
                  <a:srgbClr val="FFFFFF"/>
                </a:highlight>
                <a:latin typeface="Comic Sans MS"/>
                <a:ea typeface="Comic Sans MS"/>
                <a:cs typeface="Comic Sans MS"/>
                <a:sym typeface="Comic Sans MS"/>
              </a:rPr>
              <a:t>А. С. Пушкин говорил: «Чтение – вот лучшее учение».</a:t>
            </a:r>
            <a:endParaRPr b="1" sz="19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highlight>
                  <a:srgbClr val="FFFFFF"/>
                </a:highlight>
                <a:latin typeface="Comic Sans MS"/>
                <a:ea typeface="Comic Sans MS"/>
                <a:cs typeface="Comic Sans MS"/>
                <a:sym typeface="Comic Sans MS"/>
              </a:rPr>
              <a:t>Одна книга тысячи людей учит.</a:t>
            </a:r>
            <a:endParaRPr b="1" sz="19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chemeClr val="accent1"/>
                </a:solidFill>
                <a:highlight>
                  <a:srgbClr val="FFFFFF"/>
                </a:highlight>
                <a:latin typeface="Comic Sans MS"/>
                <a:ea typeface="Comic Sans MS"/>
                <a:cs typeface="Comic Sans MS"/>
                <a:sym typeface="Comic Sans MS"/>
              </a:rPr>
              <a:t>С книгой поведешься — ума наберешься. </a:t>
            </a:r>
            <a:endParaRPr b="1" sz="19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highlight>
                  <a:srgbClr val="FFFFFF"/>
                </a:highlight>
                <a:latin typeface="Comic Sans MS"/>
                <a:ea typeface="Comic Sans MS"/>
                <a:cs typeface="Comic Sans MS"/>
                <a:sym typeface="Comic Sans MS"/>
              </a:rPr>
              <a:t>Книга мала,  а ума придала, </a:t>
            </a:r>
            <a:endParaRPr b="1" sz="19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chemeClr val="accent1"/>
                </a:solidFill>
                <a:highlight>
                  <a:srgbClr val="FFFFFF"/>
                </a:highlight>
                <a:latin typeface="Comic Sans MS"/>
                <a:ea typeface="Comic Sans MS"/>
                <a:cs typeface="Comic Sans MS"/>
                <a:sym typeface="Comic Sans MS"/>
              </a:rPr>
              <a:t>Книга-лучший подарок.</a:t>
            </a:r>
            <a:endParaRPr b="1" sz="19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highlight>
                  <a:srgbClr val="FFFFFF"/>
                </a:highlight>
                <a:latin typeface="Comic Sans MS"/>
                <a:ea typeface="Comic Sans MS"/>
                <a:cs typeface="Comic Sans MS"/>
                <a:sym typeface="Comic Sans MS"/>
              </a:rPr>
              <a:t>Умнее книги не скажешь.</a:t>
            </a:r>
            <a:endParaRPr b="1" sz="1900">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chemeClr val="accent1"/>
                </a:solidFill>
                <a:highlight>
                  <a:srgbClr val="FFFFFF"/>
                </a:highlight>
                <a:latin typeface="Comic Sans MS"/>
                <a:ea typeface="Comic Sans MS"/>
                <a:cs typeface="Comic Sans MS"/>
                <a:sym typeface="Comic Sans MS"/>
              </a:rPr>
              <a:t>С книгой жить – век не тужить?</a:t>
            </a:r>
            <a:endParaRPr b="1" sz="1900">
              <a:solidFill>
                <a:schemeClr val="accent1"/>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rgbClr val="333333"/>
                </a:solidFill>
                <a:highlight>
                  <a:srgbClr val="FFFFFF"/>
                </a:highlight>
                <a:latin typeface="Comic Sans MS"/>
                <a:ea typeface="Comic Sans MS"/>
                <a:cs typeface="Comic Sans MS"/>
                <a:sym typeface="Comic Sans MS"/>
              </a:rPr>
              <a:t>Книга – разумный советник человека.</a:t>
            </a:r>
            <a:endParaRPr b="1" sz="19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None/>
            </a:pPr>
            <a:r>
              <a:rPr b="1" lang="ru" sz="1900">
                <a:solidFill>
                  <a:schemeClr val="accent1"/>
                </a:solidFill>
                <a:highlight>
                  <a:srgbClr val="FFFFFF"/>
                </a:highlight>
                <a:latin typeface="Comic Sans MS"/>
                <a:ea typeface="Comic Sans MS"/>
                <a:cs typeface="Comic Sans MS"/>
                <a:sym typeface="Comic Sans MS"/>
              </a:rPr>
              <a:t>Книга ищет читателя. Хорошая книга – твой друг на всю жизнь.</a:t>
            </a:r>
            <a:r>
              <a:rPr b="1" lang="ru" sz="1900">
                <a:solidFill>
                  <a:srgbClr val="333333"/>
                </a:solidFill>
                <a:highlight>
                  <a:srgbClr val="FFFFFF"/>
                </a:highlight>
                <a:latin typeface="Comic Sans MS"/>
                <a:ea typeface="Comic Sans MS"/>
                <a:cs typeface="Comic Sans MS"/>
                <a:sym typeface="Comic Sans MS"/>
              </a:rPr>
              <a:t> </a:t>
            </a:r>
            <a:endParaRPr b="1" sz="1900">
              <a:solidFill>
                <a:srgbClr val="333333"/>
              </a:solidFill>
              <a:highlight>
                <a:srgbClr val="FFFFFF"/>
              </a:highlight>
              <a:latin typeface="Comic Sans MS"/>
              <a:ea typeface="Comic Sans MS"/>
              <a:cs typeface="Comic Sans MS"/>
              <a:sym typeface="Comic Sans M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1"/>
          <p:cNvSpPr txBox="1"/>
          <p:nvPr>
            <p:ph type="ctrTitle"/>
          </p:nvPr>
        </p:nvSpPr>
        <p:spPr>
          <a:xfrm>
            <a:off x="324125" y="2517200"/>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7400">
                <a:latin typeface="Comic Sans MS"/>
                <a:ea typeface="Comic Sans MS"/>
                <a:cs typeface="Comic Sans MS"/>
                <a:sym typeface="Comic Sans MS"/>
              </a:rPr>
              <a:t>УСТАРЕВШИЕ</a:t>
            </a:r>
            <a:endParaRPr sz="7400">
              <a:latin typeface="Comic Sans MS"/>
              <a:ea typeface="Comic Sans MS"/>
              <a:cs typeface="Comic Sans MS"/>
              <a:sym typeface="Comic Sans MS"/>
            </a:endParaRPr>
          </a:p>
          <a:p>
            <a:pPr indent="0" lvl="0" marL="0" rtl="0" algn="ctr">
              <a:lnSpc>
                <a:spcPct val="100000"/>
              </a:lnSpc>
              <a:spcBef>
                <a:spcPts val="0"/>
              </a:spcBef>
              <a:spcAft>
                <a:spcPts val="0"/>
              </a:spcAft>
              <a:buSzPts val="5400"/>
              <a:buNone/>
            </a:pPr>
            <a:r>
              <a:rPr lang="ru" sz="7400">
                <a:latin typeface="Comic Sans MS"/>
                <a:ea typeface="Comic Sans MS"/>
                <a:cs typeface="Comic Sans MS"/>
                <a:sym typeface="Comic Sans MS"/>
              </a:rPr>
              <a:t>СЛОВА</a:t>
            </a:r>
            <a:endParaRPr sz="7400">
              <a:latin typeface="Comic Sans MS"/>
              <a:ea typeface="Comic Sans MS"/>
              <a:cs typeface="Comic Sans MS"/>
              <a:sym typeface="Comic Sans M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2"/>
          <p:cNvSpPr txBox="1"/>
          <p:nvPr/>
        </p:nvSpPr>
        <p:spPr>
          <a:xfrm>
            <a:off x="401150" y="257150"/>
            <a:ext cx="8547300" cy="18471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b="1" lang="ru" sz="3600">
                <a:solidFill>
                  <a:schemeClr val="accent1"/>
                </a:solidFill>
                <a:latin typeface="Comic Sans MS"/>
                <a:ea typeface="Comic Sans MS"/>
                <a:cs typeface="Comic Sans MS"/>
                <a:sym typeface="Comic Sans MS"/>
              </a:rPr>
              <a:t>УСТАРЕВШИЕ СЛОВА</a:t>
            </a:r>
            <a:r>
              <a:rPr b="1" lang="ru" sz="3600">
                <a:latin typeface="Comic Sans MS"/>
                <a:ea typeface="Comic Sans MS"/>
                <a:cs typeface="Comic Sans MS"/>
                <a:sym typeface="Comic Sans MS"/>
              </a:rPr>
              <a:t> – слова, вышедшие из активного употребления.</a:t>
            </a:r>
            <a:endParaRPr b="1" sz="3600">
              <a:latin typeface="Open Sans"/>
              <a:ea typeface="Open Sans"/>
              <a:cs typeface="Open Sans"/>
              <a:sym typeface="Open Sans"/>
            </a:endParaRPr>
          </a:p>
        </p:txBody>
      </p:sp>
      <p:sp>
        <p:nvSpPr>
          <p:cNvPr id="138" name="Google Shape;138;p12"/>
          <p:cNvSpPr txBox="1"/>
          <p:nvPr/>
        </p:nvSpPr>
        <p:spPr>
          <a:xfrm>
            <a:off x="730275" y="2993150"/>
            <a:ext cx="318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139" name="Google Shape;139;p12"/>
          <p:cNvSpPr txBox="1"/>
          <p:nvPr/>
        </p:nvSpPr>
        <p:spPr>
          <a:xfrm>
            <a:off x="882675" y="3145550"/>
            <a:ext cx="318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140" name="Google Shape;140;p12"/>
          <p:cNvSpPr txBox="1"/>
          <p:nvPr/>
        </p:nvSpPr>
        <p:spPr>
          <a:xfrm>
            <a:off x="730275" y="2927675"/>
            <a:ext cx="3188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pen Sans"/>
              <a:ea typeface="Open Sans"/>
              <a:cs typeface="Open Sans"/>
              <a:sym typeface="Open Sans"/>
            </a:endParaRPr>
          </a:p>
        </p:txBody>
      </p:sp>
      <p:sp>
        <p:nvSpPr>
          <p:cNvPr id="141" name="Google Shape;141;p12"/>
          <p:cNvSpPr txBox="1"/>
          <p:nvPr/>
        </p:nvSpPr>
        <p:spPr>
          <a:xfrm>
            <a:off x="360000" y="2188200"/>
            <a:ext cx="4464000" cy="29553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b="1" lang="ru" sz="3000">
                <a:solidFill>
                  <a:srgbClr val="FF0000"/>
                </a:solidFill>
                <a:latin typeface="Comic Sans MS"/>
                <a:ea typeface="Comic Sans MS"/>
                <a:cs typeface="Comic Sans MS"/>
                <a:sym typeface="Comic Sans MS"/>
              </a:rPr>
              <a:t>ИСТОРИЗМЫ</a:t>
            </a:r>
            <a:r>
              <a:rPr lang="ru" sz="3000">
                <a:latin typeface="Comic Sans MS"/>
                <a:ea typeface="Comic Sans MS"/>
                <a:cs typeface="Comic Sans MS"/>
                <a:sym typeface="Comic Sans MS"/>
              </a:rPr>
              <a:t> – устаревшие слова, которые обозначают </a:t>
            </a:r>
            <a:r>
              <a:rPr b="1" lang="ru" sz="3000">
                <a:solidFill>
                  <a:srgbClr val="FF0000"/>
                </a:solidFill>
                <a:latin typeface="Comic Sans MS"/>
                <a:ea typeface="Comic Sans MS"/>
                <a:cs typeface="Comic Sans MS"/>
                <a:sym typeface="Comic Sans MS"/>
              </a:rPr>
              <a:t>исчезнувшие</a:t>
            </a:r>
            <a:r>
              <a:rPr lang="ru" sz="3000">
                <a:latin typeface="Comic Sans MS"/>
                <a:ea typeface="Comic Sans MS"/>
                <a:cs typeface="Comic Sans MS"/>
                <a:sym typeface="Comic Sans MS"/>
              </a:rPr>
              <a:t> в настоящее время предметы, явления. </a:t>
            </a:r>
            <a:endParaRPr sz="3000">
              <a:latin typeface="Open Sans"/>
              <a:ea typeface="Open Sans"/>
              <a:cs typeface="Open Sans"/>
              <a:sym typeface="Open Sans"/>
            </a:endParaRPr>
          </a:p>
        </p:txBody>
      </p:sp>
      <p:sp>
        <p:nvSpPr>
          <p:cNvPr id="142" name="Google Shape;142;p12"/>
          <p:cNvSpPr txBox="1"/>
          <p:nvPr/>
        </p:nvSpPr>
        <p:spPr>
          <a:xfrm>
            <a:off x="4998900" y="2188200"/>
            <a:ext cx="4145100" cy="24936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b="1" lang="ru" sz="3000">
                <a:solidFill>
                  <a:srgbClr val="FF0000"/>
                </a:solidFill>
                <a:latin typeface="Comic Sans MS"/>
                <a:ea typeface="Comic Sans MS"/>
                <a:cs typeface="Comic Sans MS"/>
                <a:sym typeface="Comic Sans MS"/>
              </a:rPr>
              <a:t>АРХАИЗМЫ</a:t>
            </a:r>
            <a:r>
              <a:rPr lang="ru" sz="3000">
                <a:latin typeface="Comic Sans MS"/>
                <a:ea typeface="Comic Sans MS"/>
                <a:cs typeface="Comic Sans MS"/>
                <a:sym typeface="Comic Sans MS"/>
              </a:rPr>
              <a:t>– устаревшие слова, </a:t>
            </a:r>
            <a:r>
              <a:rPr b="1" lang="ru" sz="3000">
                <a:solidFill>
                  <a:srgbClr val="FF0000"/>
                </a:solidFill>
                <a:latin typeface="Comic Sans MS"/>
                <a:ea typeface="Comic Sans MS"/>
                <a:cs typeface="Comic Sans MS"/>
                <a:sym typeface="Comic Sans MS"/>
              </a:rPr>
              <a:t>вытесненные </a:t>
            </a:r>
            <a:r>
              <a:rPr lang="ru" sz="3000">
                <a:latin typeface="Comic Sans MS"/>
                <a:ea typeface="Comic Sans MS"/>
                <a:cs typeface="Comic Sans MS"/>
                <a:sym typeface="Comic Sans MS"/>
              </a:rPr>
              <a:t>современными </a:t>
            </a:r>
            <a:r>
              <a:rPr lang="ru" sz="3000">
                <a:solidFill>
                  <a:srgbClr val="FF0000"/>
                </a:solidFill>
                <a:latin typeface="Comic Sans MS"/>
                <a:ea typeface="Comic Sans MS"/>
                <a:cs typeface="Comic Sans MS"/>
                <a:sym typeface="Comic Sans MS"/>
              </a:rPr>
              <a:t>синонимами</a:t>
            </a:r>
            <a:r>
              <a:rPr lang="ru" sz="3000">
                <a:latin typeface="Comic Sans MS"/>
                <a:ea typeface="Comic Sans MS"/>
                <a:cs typeface="Comic Sans MS"/>
                <a:sym typeface="Comic Sans MS"/>
              </a:rPr>
              <a:t>.</a:t>
            </a:r>
            <a:endParaRPr sz="3000">
              <a:latin typeface="Open Sans"/>
              <a:ea typeface="Open Sans"/>
              <a:cs typeface="Open Sans"/>
              <a:sym typeface="Open Sans"/>
            </a:endParaRPr>
          </a:p>
        </p:txBody>
      </p:sp>
      <p:sp>
        <p:nvSpPr>
          <p:cNvPr id="143" name="Google Shape;143;p12"/>
          <p:cNvSpPr txBox="1"/>
          <p:nvPr/>
        </p:nvSpPr>
        <p:spPr>
          <a:xfrm>
            <a:off x="4206850" y="1594275"/>
            <a:ext cx="30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pen Sans"/>
              <a:ea typeface="Open Sans"/>
              <a:cs typeface="Open Sans"/>
              <a:sym typeface="Open Sans"/>
            </a:endParaRPr>
          </a:p>
        </p:txBody>
      </p:sp>
      <p:cxnSp>
        <p:nvCxnSpPr>
          <p:cNvPr id="144" name="Google Shape;144;p12"/>
          <p:cNvCxnSpPr/>
          <p:nvPr/>
        </p:nvCxnSpPr>
        <p:spPr>
          <a:xfrm flipH="1">
            <a:off x="3291425" y="1512000"/>
            <a:ext cx="1368000" cy="977100"/>
          </a:xfrm>
          <a:prstGeom prst="straightConnector1">
            <a:avLst/>
          </a:prstGeom>
          <a:noFill/>
          <a:ln cap="flat" cmpd="sng" w="9525">
            <a:solidFill>
              <a:schemeClr val="dk2"/>
            </a:solidFill>
            <a:prstDash val="solid"/>
            <a:round/>
            <a:headEnd len="med" w="med" type="none"/>
            <a:tailEnd len="med" w="med" type="triangle"/>
          </a:ln>
        </p:spPr>
      </p:cxnSp>
      <p:cxnSp>
        <p:nvCxnSpPr>
          <p:cNvPr id="145" name="Google Shape;145;p12"/>
          <p:cNvCxnSpPr/>
          <p:nvPr/>
        </p:nvCxnSpPr>
        <p:spPr>
          <a:xfrm>
            <a:off x="5070875" y="1465275"/>
            <a:ext cx="1512000" cy="797700"/>
          </a:xfrm>
          <a:prstGeom prst="straightConnector1">
            <a:avLst/>
          </a:prstGeom>
          <a:noFill/>
          <a:ln cap="flat" cmpd="sng" w="9525">
            <a:solidFill>
              <a:schemeClr val="dk2"/>
            </a:solidFill>
            <a:prstDash val="solid"/>
            <a:round/>
            <a:headEnd len="med" w="med" type="none"/>
            <a:tailEnd len="med" w="med" type="triangle"/>
          </a:ln>
        </p:spPr>
      </p:cxnSp>
      <p:cxnSp>
        <p:nvCxnSpPr>
          <p:cNvPr id="146" name="Google Shape;146;p12"/>
          <p:cNvCxnSpPr/>
          <p:nvPr/>
        </p:nvCxnSpPr>
        <p:spPr>
          <a:xfrm>
            <a:off x="4957725" y="2293725"/>
            <a:ext cx="0" cy="263310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3"/>
          <p:cNvSpPr txBox="1"/>
          <p:nvPr>
            <p:ph type="title"/>
          </p:nvPr>
        </p:nvSpPr>
        <p:spPr>
          <a:xfrm>
            <a:off x="311700" y="117000"/>
            <a:ext cx="8520600" cy="7074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rgbClr val="000000"/>
              </a:buClr>
              <a:buSzPts val="891"/>
              <a:buFont typeface="Arial"/>
              <a:buNone/>
            </a:pPr>
            <a:r>
              <a:rPr lang="ru" sz="4140"/>
              <a:t>???</a:t>
            </a:r>
            <a:endParaRPr sz="4140"/>
          </a:p>
          <a:p>
            <a:pPr indent="0" lvl="0" marL="0" rtl="0" algn="l">
              <a:lnSpc>
                <a:spcPct val="100000"/>
              </a:lnSpc>
              <a:spcBef>
                <a:spcPts val="0"/>
              </a:spcBef>
              <a:spcAft>
                <a:spcPts val="0"/>
              </a:spcAft>
              <a:buSzPct val="111111"/>
              <a:buNone/>
            </a:pPr>
            <a:r>
              <a:t/>
            </a:r>
            <a:endParaRPr/>
          </a:p>
        </p:txBody>
      </p:sp>
      <p:sp>
        <p:nvSpPr>
          <p:cNvPr id="152" name="Google Shape;152;p13"/>
          <p:cNvSpPr txBox="1"/>
          <p:nvPr>
            <p:ph idx="1" type="body"/>
          </p:nvPr>
        </p:nvSpPr>
        <p:spPr>
          <a:xfrm>
            <a:off x="311700" y="920400"/>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Евгений, Боясь ревнивых осуждений,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В своей одежде был педант.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И то, что мы назвали </a:t>
            </a:r>
            <a:r>
              <a:rPr b="1" lang="ru" sz="2400" u="sng">
                <a:solidFill>
                  <a:srgbClr val="333333"/>
                </a:solidFill>
                <a:highlight>
                  <a:srgbClr val="FFFFFF"/>
                </a:highlight>
                <a:latin typeface="Comic Sans MS"/>
                <a:ea typeface="Comic Sans MS"/>
                <a:cs typeface="Comic Sans MS"/>
                <a:sym typeface="Comic Sans MS"/>
              </a:rPr>
              <a:t>ФРАНТ</a:t>
            </a:r>
            <a:r>
              <a:rPr lang="ru" sz="2400">
                <a:solidFill>
                  <a:srgbClr val="333333"/>
                </a:solidFill>
                <a:highlight>
                  <a:srgbClr val="FFFFFF"/>
                </a:highlight>
                <a:latin typeface="Comic Sans MS"/>
                <a:ea typeface="Comic Sans MS"/>
                <a:cs typeface="Comic Sans MS"/>
                <a:sym typeface="Comic Sans MS"/>
              </a:rPr>
              <a:t>.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Он три часа по крайней мере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Пред зеркалами проводил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И из уборной выходил </a:t>
            </a:r>
            <a:endParaRPr sz="24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333333"/>
                </a:solidFill>
                <a:highlight>
                  <a:srgbClr val="FFFFFF"/>
                </a:highlight>
                <a:latin typeface="Comic Sans MS"/>
                <a:ea typeface="Comic Sans MS"/>
                <a:cs typeface="Comic Sans MS"/>
                <a:sym typeface="Comic Sans MS"/>
              </a:rPr>
              <a:t>Подобный ветреной Венере…</a:t>
            </a:r>
            <a:endParaRPr sz="2400">
              <a:solidFill>
                <a:srgbClr val="333333"/>
              </a:solidFill>
              <a:highlight>
                <a:srgbClr val="FFFFFF"/>
              </a:highlight>
              <a:latin typeface="Comic Sans MS"/>
              <a:ea typeface="Comic Sans MS"/>
              <a:cs typeface="Comic Sans MS"/>
              <a:sym typeface="Comic Sans MS"/>
            </a:endParaRPr>
          </a:p>
          <a:p>
            <a:pPr indent="0" lvl="0" marL="0" rtl="0" algn="l">
              <a:lnSpc>
                <a:spcPct val="115000"/>
              </a:lnSpc>
              <a:spcBef>
                <a:spcPts val="1200"/>
              </a:spcBef>
              <a:spcAft>
                <a:spcPts val="1200"/>
              </a:spcAft>
              <a:buSzPts val="1800"/>
              <a:buNone/>
            </a:pPr>
            <a:r>
              <a:t/>
            </a:r>
            <a:endParaRPr sz="24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4"/>
          <p:cNvSpPr txBox="1"/>
          <p:nvPr>
            <p:ph type="title"/>
          </p:nvPr>
        </p:nvSpPr>
        <p:spPr>
          <a:xfrm>
            <a:off x="437325" y="0"/>
            <a:ext cx="8520600" cy="707400"/>
          </a:xfrm>
          <a:prstGeom prst="rect">
            <a:avLst/>
          </a:prstGeom>
          <a:noFill/>
          <a:ln>
            <a:noFill/>
          </a:ln>
        </p:spPr>
        <p:txBody>
          <a:bodyPr anchorCtr="0" anchor="t" bIns="91425" lIns="91425" spcFirstLastPara="1" rIns="91425" wrap="square" tIns="91425">
            <a:normAutofit fontScale="90000"/>
          </a:bodyPr>
          <a:lstStyle/>
          <a:p>
            <a:pPr indent="0" lvl="0" marL="0" rtl="0" algn="just">
              <a:lnSpc>
                <a:spcPct val="100000"/>
              </a:lnSpc>
              <a:spcBef>
                <a:spcPts val="0"/>
              </a:spcBef>
              <a:spcAft>
                <a:spcPts val="0"/>
              </a:spcAft>
              <a:buSzPct val="147547"/>
              <a:buNone/>
            </a:pPr>
            <a:r>
              <a:rPr lang="ru" sz="2711">
                <a:highlight>
                  <a:srgbClr val="FFFFFF"/>
                </a:highlight>
                <a:latin typeface="Comic Sans MS"/>
                <a:ea typeface="Comic Sans MS"/>
                <a:cs typeface="Comic Sans MS"/>
                <a:sym typeface="Comic Sans MS"/>
              </a:rPr>
              <a:t>ФРАНТ</a:t>
            </a:r>
            <a:r>
              <a:rPr b="0" lang="ru" sz="2711">
                <a:solidFill>
                  <a:srgbClr val="333333"/>
                </a:solidFill>
                <a:highlight>
                  <a:srgbClr val="FFFFFF"/>
                </a:highlight>
                <a:latin typeface="Comic Sans MS"/>
                <a:ea typeface="Comic Sans MS"/>
                <a:cs typeface="Comic Sans MS"/>
                <a:sym typeface="Comic Sans MS"/>
              </a:rPr>
              <a:t> - нарядно, модно одевающийся человек; щеголь.</a:t>
            </a:r>
            <a:r>
              <a:rPr b="0" lang="ru" sz="1000">
                <a:solidFill>
                  <a:srgbClr val="333333"/>
                </a:solidFill>
                <a:highlight>
                  <a:srgbClr val="FFFFFF"/>
                </a:highlight>
                <a:latin typeface="Comic Sans MS"/>
                <a:ea typeface="Comic Sans MS"/>
                <a:cs typeface="Comic Sans MS"/>
                <a:sym typeface="Comic Sans MS"/>
              </a:rPr>
              <a:t> </a:t>
            </a:r>
            <a:endParaRPr>
              <a:latin typeface="Comic Sans MS"/>
              <a:ea typeface="Comic Sans MS"/>
              <a:cs typeface="Comic Sans MS"/>
              <a:sym typeface="Comic Sans MS"/>
            </a:endParaRPr>
          </a:p>
        </p:txBody>
      </p:sp>
      <p:pic>
        <p:nvPicPr>
          <p:cNvPr id="158" name="Google Shape;158;p14"/>
          <p:cNvPicPr preferRelativeResize="0"/>
          <p:nvPr/>
        </p:nvPicPr>
        <p:blipFill>
          <a:blip r:embed="rId3">
            <a:alphaModFix/>
          </a:blip>
          <a:stretch>
            <a:fillRect/>
          </a:stretch>
        </p:blipFill>
        <p:spPr>
          <a:xfrm>
            <a:off x="3395200" y="526475"/>
            <a:ext cx="1994525" cy="44149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5"/>
          <p:cNvSpPr txBox="1"/>
          <p:nvPr>
            <p:ph type="title"/>
          </p:nvPr>
        </p:nvSpPr>
        <p:spPr>
          <a:xfrm>
            <a:off x="258750" y="1349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ru" sz="4140"/>
              <a:t>???</a:t>
            </a:r>
            <a:endParaRPr sz="4140"/>
          </a:p>
        </p:txBody>
      </p:sp>
      <p:sp>
        <p:nvSpPr>
          <p:cNvPr id="164" name="Google Shape;164;p15"/>
          <p:cNvSpPr txBox="1"/>
          <p:nvPr>
            <p:ph idx="1" type="body"/>
          </p:nvPr>
        </p:nvSpPr>
        <p:spPr>
          <a:xfrm>
            <a:off x="311700" y="1289000"/>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b="1" lang="ru" sz="3600" u="sng">
                <a:solidFill>
                  <a:srgbClr val="333333"/>
                </a:solidFill>
                <a:highlight>
                  <a:srgbClr val="FFFFFF"/>
                </a:highlight>
                <a:latin typeface="Comic Sans MS"/>
                <a:ea typeface="Comic Sans MS"/>
                <a:cs typeface="Comic Sans MS"/>
                <a:sym typeface="Comic Sans MS"/>
              </a:rPr>
              <a:t>ЛАНИТЫ</a:t>
            </a:r>
            <a:r>
              <a:rPr lang="ru" sz="3600">
                <a:solidFill>
                  <a:srgbClr val="333333"/>
                </a:solidFill>
                <a:highlight>
                  <a:srgbClr val="FFFFFF"/>
                </a:highlight>
                <a:latin typeface="Comic Sans MS"/>
                <a:ea typeface="Comic Sans MS"/>
                <a:cs typeface="Comic Sans MS"/>
                <a:sym typeface="Comic Sans MS"/>
              </a:rPr>
              <a:t> Флоры</a:t>
            </a:r>
            <a:endParaRPr sz="36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3600">
                <a:solidFill>
                  <a:srgbClr val="333333"/>
                </a:solidFill>
                <a:highlight>
                  <a:srgbClr val="FFFFFF"/>
                </a:highlight>
                <a:latin typeface="Comic Sans MS"/>
                <a:ea typeface="Comic Sans MS"/>
                <a:cs typeface="Comic Sans MS"/>
                <a:sym typeface="Comic Sans MS"/>
              </a:rPr>
              <a:t>Прелестны, милые друзья!</a:t>
            </a:r>
            <a:endParaRPr sz="36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3600">
                <a:solidFill>
                  <a:srgbClr val="333333"/>
                </a:solidFill>
                <a:highlight>
                  <a:srgbClr val="FFFFFF"/>
                </a:highlight>
                <a:latin typeface="Comic Sans MS"/>
                <a:ea typeface="Comic Sans MS"/>
                <a:cs typeface="Comic Sans MS"/>
                <a:sym typeface="Comic Sans MS"/>
              </a:rPr>
              <a:t>Однако ножка Терпсихоры</a:t>
            </a:r>
            <a:endParaRPr sz="3600">
              <a:solidFill>
                <a:srgbClr val="333333"/>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3600">
                <a:solidFill>
                  <a:srgbClr val="333333"/>
                </a:solidFill>
                <a:highlight>
                  <a:srgbClr val="FFFFFF"/>
                </a:highlight>
                <a:latin typeface="Comic Sans MS"/>
                <a:ea typeface="Comic Sans MS"/>
                <a:cs typeface="Comic Sans MS"/>
                <a:sym typeface="Comic Sans MS"/>
              </a:rPr>
              <a:t>Прелестней чем-то для меня.</a:t>
            </a:r>
            <a:endParaRPr sz="3600">
              <a:solidFill>
                <a:srgbClr val="333333"/>
              </a:solidFill>
              <a:highlight>
                <a:srgbClr val="FFFFFF"/>
              </a:highlight>
              <a:latin typeface="Comic Sans MS"/>
              <a:ea typeface="Comic Sans MS"/>
              <a:cs typeface="Comic Sans MS"/>
              <a:sym typeface="Comic Sans MS"/>
            </a:endParaRPr>
          </a:p>
          <a:p>
            <a:pPr indent="0" lvl="0" marL="0" rtl="0" algn="l">
              <a:lnSpc>
                <a:spcPct val="115000"/>
              </a:lnSpc>
              <a:spcBef>
                <a:spcPts val="1200"/>
              </a:spcBef>
              <a:spcAft>
                <a:spcPts val="1200"/>
              </a:spcAft>
              <a:buSzPts val="1800"/>
              <a:buNone/>
            </a:pPr>
            <a:r>
              <a:t/>
            </a:r>
            <a:endParaRPr sz="3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6"/>
          <p:cNvSpPr txBox="1"/>
          <p:nvPr>
            <p:ph type="title"/>
          </p:nvPr>
        </p:nvSpPr>
        <p:spPr>
          <a:xfrm>
            <a:off x="409400" y="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ru" sz="3740">
                <a:latin typeface="Comic Sans MS"/>
                <a:ea typeface="Comic Sans MS"/>
                <a:cs typeface="Comic Sans MS"/>
                <a:sym typeface="Comic Sans MS"/>
              </a:rPr>
              <a:t>ЩЁКИ</a:t>
            </a:r>
            <a:endParaRPr sz="3740">
              <a:latin typeface="Comic Sans MS"/>
              <a:ea typeface="Comic Sans MS"/>
              <a:cs typeface="Comic Sans MS"/>
              <a:sym typeface="Comic Sans MS"/>
            </a:endParaRPr>
          </a:p>
        </p:txBody>
      </p:sp>
      <p:pic>
        <p:nvPicPr>
          <p:cNvPr id="170" name="Google Shape;170;p16"/>
          <p:cNvPicPr preferRelativeResize="0"/>
          <p:nvPr/>
        </p:nvPicPr>
        <p:blipFill>
          <a:blip r:embed="rId3">
            <a:alphaModFix/>
          </a:blip>
          <a:stretch>
            <a:fillRect/>
          </a:stretch>
        </p:blipFill>
        <p:spPr>
          <a:xfrm>
            <a:off x="1459825" y="707400"/>
            <a:ext cx="5939352" cy="4350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17"/>
          <p:cNvSpPr txBox="1"/>
          <p:nvPr>
            <p:ph type="title"/>
          </p:nvPr>
        </p:nvSpPr>
        <p:spPr>
          <a:xfrm>
            <a:off x="482075" y="344200"/>
            <a:ext cx="8520600" cy="7074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96618"/>
              <a:buNone/>
            </a:pPr>
            <a:r>
              <a:rPr lang="ru" sz="4140"/>
              <a:t>???</a:t>
            </a:r>
            <a:endParaRPr sz="4140"/>
          </a:p>
          <a:p>
            <a:pPr indent="0" lvl="0" marL="0" rtl="0" algn="l">
              <a:lnSpc>
                <a:spcPct val="100000"/>
              </a:lnSpc>
              <a:spcBef>
                <a:spcPts val="0"/>
              </a:spcBef>
              <a:spcAft>
                <a:spcPts val="0"/>
              </a:spcAft>
              <a:buSzPct val="111111"/>
              <a:buNone/>
            </a:pPr>
            <a:r>
              <a:t/>
            </a:r>
            <a:endParaRPr/>
          </a:p>
        </p:txBody>
      </p:sp>
      <p:sp>
        <p:nvSpPr>
          <p:cNvPr id="176" name="Google Shape;176;p17"/>
          <p:cNvSpPr txBox="1"/>
          <p:nvPr>
            <p:ph idx="1" type="body"/>
          </p:nvPr>
        </p:nvSpPr>
        <p:spPr>
          <a:xfrm>
            <a:off x="391200" y="1204375"/>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lang="ru" sz="3600">
                <a:solidFill>
                  <a:srgbClr val="000000"/>
                </a:solidFill>
                <a:highlight>
                  <a:srgbClr val="FFFFFF"/>
                </a:highlight>
                <a:latin typeface="Comic Sans MS"/>
                <a:ea typeface="Comic Sans MS"/>
                <a:cs typeface="Comic Sans MS"/>
                <a:sym typeface="Comic Sans MS"/>
              </a:rPr>
              <a:t>С любовью лечь к ее ногам!</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3600">
                <a:solidFill>
                  <a:srgbClr val="000000"/>
                </a:solidFill>
                <a:highlight>
                  <a:srgbClr val="FFFFFF"/>
                </a:highlight>
                <a:latin typeface="Comic Sans MS"/>
                <a:ea typeface="Comic Sans MS"/>
                <a:cs typeface="Comic Sans MS"/>
                <a:sym typeface="Comic Sans MS"/>
              </a:rPr>
              <a:t>Как я желал тогда с волнами</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3600">
                <a:solidFill>
                  <a:srgbClr val="000000"/>
                </a:solidFill>
                <a:highlight>
                  <a:srgbClr val="FFFFFF"/>
                </a:highlight>
                <a:latin typeface="Comic Sans MS"/>
                <a:ea typeface="Comic Sans MS"/>
                <a:cs typeface="Comic Sans MS"/>
                <a:sym typeface="Comic Sans MS"/>
              </a:rPr>
              <a:t>Коснуться милых ног </a:t>
            </a:r>
            <a:r>
              <a:rPr b="1" lang="ru" sz="3600" u="sng">
                <a:solidFill>
                  <a:srgbClr val="000000"/>
                </a:solidFill>
                <a:highlight>
                  <a:srgbClr val="FFFFFF"/>
                </a:highlight>
                <a:latin typeface="Comic Sans MS"/>
                <a:ea typeface="Comic Sans MS"/>
                <a:cs typeface="Comic Sans MS"/>
                <a:sym typeface="Comic Sans MS"/>
              </a:rPr>
              <a:t>УСТАМИ</a:t>
            </a:r>
            <a:r>
              <a:rPr lang="ru" sz="3600">
                <a:solidFill>
                  <a:srgbClr val="000000"/>
                </a:solidFill>
                <a:highlight>
                  <a:srgbClr val="FFFFFF"/>
                </a:highlight>
                <a:latin typeface="Comic Sans MS"/>
                <a:ea typeface="Comic Sans MS"/>
                <a:cs typeface="Comic Sans MS"/>
                <a:sym typeface="Comic Sans MS"/>
              </a:rPr>
              <a:t>!</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1200"/>
              </a:spcAft>
              <a:buSzPts val="1800"/>
              <a:buNone/>
            </a:pPr>
            <a:r>
              <a:t/>
            </a:r>
            <a:endParaRPr sz="3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8"/>
          <p:cNvSpPr txBox="1"/>
          <p:nvPr>
            <p:ph type="title"/>
          </p:nvPr>
        </p:nvSpPr>
        <p:spPr>
          <a:xfrm>
            <a:off x="437325" y="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a:latin typeface="Comic Sans MS"/>
                <a:ea typeface="Comic Sans MS"/>
                <a:cs typeface="Comic Sans MS"/>
                <a:sym typeface="Comic Sans MS"/>
              </a:rPr>
              <a:t>ГУБЫ</a:t>
            </a:r>
            <a:endParaRPr>
              <a:latin typeface="Comic Sans MS"/>
              <a:ea typeface="Comic Sans MS"/>
              <a:cs typeface="Comic Sans MS"/>
              <a:sym typeface="Comic Sans MS"/>
            </a:endParaRPr>
          </a:p>
        </p:txBody>
      </p:sp>
      <p:pic>
        <p:nvPicPr>
          <p:cNvPr id="182" name="Google Shape;182;p18"/>
          <p:cNvPicPr preferRelativeResize="0"/>
          <p:nvPr/>
        </p:nvPicPr>
        <p:blipFill>
          <a:blip r:embed="rId3">
            <a:alphaModFix/>
          </a:blip>
          <a:stretch>
            <a:fillRect/>
          </a:stretch>
        </p:blipFill>
        <p:spPr>
          <a:xfrm>
            <a:off x="1350875" y="664475"/>
            <a:ext cx="6568000" cy="438084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pic>
        <p:nvPicPr>
          <p:cNvPr id="72" name="Google Shape;72;p2"/>
          <p:cNvPicPr preferRelativeResize="0"/>
          <p:nvPr/>
        </p:nvPicPr>
        <p:blipFill>
          <a:blip r:embed="rId3">
            <a:alphaModFix/>
          </a:blip>
          <a:stretch>
            <a:fillRect/>
          </a:stretch>
        </p:blipFill>
        <p:spPr>
          <a:xfrm>
            <a:off x="611725" y="0"/>
            <a:ext cx="3865508" cy="5143500"/>
          </a:xfrm>
          <a:prstGeom prst="rect">
            <a:avLst/>
          </a:prstGeom>
          <a:noFill/>
          <a:ln>
            <a:noFill/>
          </a:ln>
        </p:spPr>
      </p:pic>
      <p:pic>
        <p:nvPicPr>
          <p:cNvPr id="73" name="Google Shape;73;p2"/>
          <p:cNvPicPr preferRelativeResize="0"/>
          <p:nvPr/>
        </p:nvPicPr>
        <p:blipFill>
          <a:blip r:embed="rId4">
            <a:alphaModFix/>
          </a:blip>
          <a:stretch>
            <a:fillRect/>
          </a:stretch>
        </p:blipFill>
        <p:spPr>
          <a:xfrm>
            <a:off x="4749424" y="0"/>
            <a:ext cx="3938014" cy="5143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19"/>
          <p:cNvSpPr txBox="1"/>
          <p:nvPr>
            <p:ph type="title"/>
          </p:nvPr>
        </p:nvSpPr>
        <p:spPr>
          <a:xfrm>
            <a:off x="482075" y="3442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a:highlight>
                  <a:srgbClr val="FFFFFF"/>
                </a:highlight>
                <a:latin typeface="Comic Sans MS"/>
                <a:ea typeface="Comic Sans MS"/>
                <a:cs typeface="Comic Sans MS"/>
                <a:sym typeface="Comic Sans MS"/>
              </a:rPr>
              <a:t>???</a:t>
            </a:r>
            <a:endParaRPr/>
          </a:p>
        </p:txBody>
      </p:sp>
      <p:sp>
        <p:nvSpPr>
          <p:cNvPr id="188" name="Google Shape;188;p19"/>
          <p:cNvSpPr txBox="1"/>
          <p:nvPr>
            <p:ph idx="1" type="body"/>
          </p:nvPr>
        </p:nvSpPr>
        <p:spPr>
          <a:xfrm>
            <a:off x="402550" y="1193000"/>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С душою, полной сожалений,</a:t>
            </a:r>
            <a:endParaRPr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И опершися на гранит,</a:t>
            </a:r>
            <a:endParaRPr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Стоял задумчиво Евгений,</a:t>
            </a:r>
            <a:endParaRPr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Как описал себя </a:t>
            </a:r>
            <a:r>
              <a:rPr b="1" lang="ru" sz="2200" u="sng">
                <a:solidFill>
                  <a:srgbClr val="000000"/>
                </a:solidFill>
                <a:highlight>
                  <a:srgbClr val="FFFFFF"/>
                </a:highlight>
                <a:latin typeface="Comic Sans MS"/>
                <a:ea typeface="Comic Sans MS"/>
                <a:cs typeface="Comic Sans MS"/>
                <a:sym typeface="Comic Sans MS"/>
              </a:rPr>
              <a:t>ПИИТ</a:t>
            </a:r>
            <a:r>
              <a:rPr b="1" lang="ru" sz="2200">
                <a:solidFill>
                  <a:srgbClr val="000000"/>
                </a:solidFill>
                <a:highlight>
                  <a:srgbClr val="FFFFFF"/>
                </a:highlight>
                <a:latin typeface="Comic Sans MS"/>
                <a:ea typeface="Comic Sans MS"/>
                <a:cs typeface="Comic Sans MS"/>
                <a:sym typeface="Comic Sans MS"/>
              </a:rPr>
              <a:t>.</a:t>
            </a:r>
            <a:endParaRPr b="1" baseline="30000"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Все было тихо; лишь ночные</a:t>
            </a:r>
            <a:endParaRPr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200">
                <a:solidFill>
                  <a:srgbClr val="000000"/>
                </a:solidFill>
                <a:highlight>
                  <a:srgbClr val="FFFFFF"/>
                </a:highlight>
                <a:latin typeface="Comic Sans MS"/>
                <a:ea typeface="Comic Sans MS"/>
                <a:cs typeface="Comic Sans MS"/>
                <a:sym typeface="Comic Sans MS"/>
              </a:rPr>
              <a:t>Перекликались часовые …</a:t>
            </a:r>
            <a:endParaRPr b="1" baseline="30000" sz="2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1200"/>
              </a:spcAft>
              <a:buSzPts val="1800"/>
              <a:buNone/>
            </a:pPr>
            <a:r>
              <a:t/>
            </a:r>
            <a:endParaRPr sz="36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0"/>
          <p:cNvSpPr txBox="1"/>
          <p:nvPr>
            <p:ph type="title"/>
          </p:nvPr>
        </p:nvSpPr>
        <p:spPr>
          <a:xfrm>
            <a:off x="482075" y="3442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a:latin typeface="Comic Sans MS"/>
                <a:ea typeface="Comic Sans MS"/>
                <a:cs typeface="Comic Sans MS"/>
                <a:sym typeface="Comic Sans MS"/>
              </a:rPr>
              <a:t>???</a:t>
            </a:r>
            <a:endParaRPr>
              <a:latin typeface="Comic Sans MS"/>
              <a:ea typeface="Comic Sans MS"/>
              <a:cs typeface="Comic Sans MS"/>
              <a:sym typeface="Comic Sans MS"/>
            </a:endParaRPr>
          </a:p>
        </p:txBody>
      </p:sp>
      <p:sp>
        <p:nvSpPr>
          <p:cNvPr id="194" name="Google Shape;194;p20"/>
          <p:cNvSpPr txBox="1"/>
          <p:nvPr>
            <p:ph idx="1" type="body"/>
          </p:nvPr>
        </p:nvSpPr>
        <p:spPr>
          <a:xfrm>
            <a:off x="402550" y="1193000"/>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Обыкновенно подавали</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Ему донского жеребца,</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Лишь только вдоль большой дороги</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Заслышат их домашни </a:t>
            </a:r>
            <a:r>
              <a:rPr b="1" lang="ru" sz="2400" u="sng">
                <a:solidFill>
                  <a:srgbClr val="000000"/>
                </a:solidFill>
                <a:highlight>
                  <a:srgbClr val="FFFFFF"/>
                </a:highlight>
                <a:latin typeface="Comic Sans MS"/>
                <a:ea typeface="Comic Sans MS"/>
                <a:cs typeface="Comic Sans MS"/>
                <a:sym typeface="Comic Sans MS"/>
              </a:rPr>
              <a:t>ДРОГИ</a:t>
            </a:r>
            <a:r>
              <a:rPr lang="ru" sz="2400">
                <a:solidFill>
                  <a:srgbClr val="000000"/>
                </a:solidFill>
                <a:highlight>
                  <a:srgbClr val="FFFFFF"/>
                </a:highlight>
                <a:latin typeface="Comic Sans MS"/>
                <a:ea typeface="Comic Sans MS"/>
                <a:cs typeface="Comic Sans MS"/>
                <a:sym typeface="Comic Sans MS"/>
              </a:rPr>
              <a:t>, —</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Поступком оскорбясь таким,</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400">
                <a:solidFill>
                  <a:srgbClr val="000000"/>
                </a:solidFill>
                <a:highlight>
                  <a:srgbClr val="FFFFFF"/>
                </a:highlight>
                <a:latin typeface="Comic Sans MS"/>
                <a:ea typeface="Comic Sans MS"/>
                <a:cs typeface="Comic Sans MS"/>
                <a:sym typeface="Comic Sans MS"/>
              </a:rPr>
              <a:t>Все дружбу прекратили с ним.</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3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1200"/>
              </a:spcAft>
              <a:buSzPts val="1800"/>
              <a:buNone/>
            </a:pPr>
            <a:r>
              <a:t/>
            </a:r>
            <a:endParaRPr sz="36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1"/>
          <p:cNvSpPr txBox="1"/>
          <p:nvPr>
            <p:ph type="title"/>
          </p:nvPr>
        </p:nvSpPr>
        <p:spPr>
          <a:xfrm>
            <a:off x="374500" y="542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sz="2700">
                <a:highlight>
                  <a:srgbClr val="FFFFFF"/>
                </a:highlight>
                <a:latin typeface="Comic Sans MS"/>
                <a:ea typeface="Comic Sans MS"/>
                <a:cs typeface="Comic Sans MS"/>
                <a:sym typeface="Comic Sans MS"/>
              </a:rPr>
              <a:t>ДРОГИ</a:t>
            </a:r>
            <a:r>
              <a:rPr b="0" lang="ru" sz="2700">
                <a:solidFill>
                  <a:srgbClr val="333333"/>
                </a:solidFill>
                <a:highlight>
                  <a:srgbClr val="FFFFFF"/>
                </a:highlight>
                <a:latin typeface="Comic Sans MS"/>
                <a:ea typeface="Comic Sans MS"/>
                <a:cs typeface="Comic Sans MS"/>
                <a:sym typeface="Comic Sans MS"/>
              </a:rPr>
              <a:t> - длинная </a:t>
            </a:r>
            <a:r>
              <a:rPr lang="ru" sz="2700">
                <a:solidFill>
                  <a:srgbClr val="333333"/>
                </a:solidFill>
                <a:highlight>
                  <a:srgbClr val="FFFFFF"/>
                </a:highlight>
                <a:latin typeface="Comic Sans MS"/>
                <a:ea typeface="Comic Sans MS"/>
                <a:cs typeface="Comic Sans MS"/>
                <a:sym typeface="Comic Sans MS"/>
              </a:rPr>
              <a:t>телега</a:t>
            </a:r>
            <a:r>
              <a:rPr b="0" lang="ru" sz="2700">
                <a:solidFill>
                  <a:srgbClr val="333333"/>
                </a:solidFill>
                <a:highlight>
                  <a:srgbClr val="FFFFFF"/>
                </a:highlight>
                <a:latin typeface="Comic Sans MS"/>
                <a:ea typeface="Comic Sans MS"/>
                <a:cs typeface="Comic Sans MS"/>
                <a:sym typeface="Comic Sans MS"/>
              </a:rPr>
              <a:t>.</a:t>
            </a:r>
            <a:endParaRPr sz="2700">
              <a:latin typeface="Comic Sans MS"/>
              <a:ea typeface="Comic Sans MS"/>
              <a:cs typeface="Comic Sans MS"/>
              <a:sym typeface="Comic Sans MS"/>
            </a:endParaRPr>
          </a:p>
        </p:txBody>
      </p:sp>
      <p:pic>
        <p:nvPicPr>
          <p:cNvPr id="200" name="Google Shape;200;p21"/>
          <p:cNvPicPr preferRelativeResize="0"/>
          <p:nvPr/>
        </p:nvPicPr>
        <p:blipFill>
          <a:blip r:embed="rId3">
            <a:alphaModFix/>
          </a:blip>
          <a:stretch>
            <a:fillRect/>
          </a:stretch>
        </p:blipFill>
        <p:spPr>
          <a:xfrm>
            <a:off x="1509175" y="629600"/>
            <a:ext cx="6445200" cy="4358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2"/>
          <p:cNvSpPr txBox="1"/>
          <p:nvPr>
            <p:ph type="title"/>
          </p:nvPr>
        </p:nvSpPr>
        <p:spPr>
          <a:xfrm>
            <a:off x="482075" y="3442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ru" sz="3640">
                <a:latin typeface="Comic Sans MS"/>
                <a:ea typeface="Comic Sans MS"/>
                <a:cs typeface="Comic Sans MS"/>
                <a:sym typeface="Comic Sans MS"/>
              </a:rPr>
              <a:t>???</a:t>
            </a:r>
            <a:endParaRPr sz="3640">
              <a:latin typeface="Comic Sans MS"/>
              <a:ea typeface="Comic Sans MS"/>
              <a:cs typeface="Comic Sans MS"/>
              <a:sym typeface="Comic Sans MS"/>
            </a:endParaRPr>
          </a:p>
        </p:txBody>
      </p:sp>
      <p:sp>
        <p:nvSpPr>
          <p:cNvPr id="206" name="Google Shape;206;p22"/>
          <p:cNvSpPr txBox="1"/>
          <p:nvPr>
            <p:ph idx="1" type="body"/>
          </p:nvPr>
        </p:nvSpPr>
        <p:spPr>
          <a:xfrm>
            <a:off x="402550" y="1193000"/>
            <a:ext cx="8520600" cy="330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200"/>
              </a:spcBef>
              <a:spcAft>
                <a:spcPts val="0"/>
              </a:spcAft>
              <a:buSzPts val="1800"/>
              <a:buNone/>
            </a:pPr>
            <a:r>
              <a:rPr lang="ru" sz="2650">
                <a:solidFill>
                  <a:srgbClr val="000000"/>
                </a:solidFill>
                <a:highlight>
                  <a:srgbClr val="FFFFFF"/>
                </a:highlight>
                <a:latin typeface="Comic Sans MS"/>
                <a:ea typeface="Comic Sans MS"/>
                <a:cs typeface="Comic Sans MS"/>
                <a:sym typeface="Comic Sans MS"/>
              </a:rPr>
              <a:t>Я не могу понять. Но вот</a:t>
            </a:r>
            <a:endParaRPr sz="265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650">
                <a:solidFill>
                  <a:srgbClr val="000000"/>
                </a:solidFill>
                <a:highlight>
                  <a:srgbClr val="FFFFFF"/>
                </a:highlight>
                <a:latin typeface="Comic Sans MS"/>
                <a:ea typeface="Comic Sans MS"/>
                <a:cs typeface="Comic Sans MS"/>
                <a:sym typeface="Comic Sans MS"/>
              </a:rPr>
              <a:t>Неполный, слабый перевод,</a:t>
            </a:r>
            <a:endParaRPr sz="265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650">
                <a:solidFill>
                  <a:srgbClr val="000000"/>
                </a:solidFill>
                <a:highlight>
                  <a:srgbClr val="FFFFFF"/>
                </a:highlight>
                <a:latin typeface="Comic Sans MS"/>
                <a:ea typeface="Comic Sans MS"/>
                <a:cs typeface="Comic Sans MS"/>
                <a:sym typeface="Comic Sans MS"/>
              </a:rPr>
              <a:t>С живой картины список бледный</a:t>
            </a:r>
            <a:endParaRPr b="1" baseline="30000"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lang="ru" sz="2650">
                <a:solidFill>
                  <a:srgbClr val="000000"/>
                </a:solidFill>
                <a:highlight>
                  <a:srgbClr val="FFFFFF"/>
                </a:highlight>
                <a:latin typeface="Comic Sans MS"/>
                <a:ea typeface="Comic Sans MS"/>
                <a:cs typeface="Comic Sans MS"/>
                <a:sym typeface="Comic Sans MS"/>
              </a:rPr>
              <a:t>Или разыгранный Фрейшиц</a:t>
            </a:r>
            <a:endParaRPr b="1" baseline="30000"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rPr b="1" lang="ru" sz="2650" u="sng">
                <a:solidFill>
                  <a:srgbClr val="000000"/>
                </a:solidFill>
                <a:highlight>
                  <a:srgbClr val="FFFFFF"/>
                </a:highlight>
                <a:latin typeface="Comic Sans MS"/>
                <a:ea typeface="Comic Sans MS"/>
                <a:cs typeface="Comic Sans MS"/>
                <a:sym typeface="Comic Sans MS"/>
              </a:rPr>
              <a:t>ПЕРСТАМИ</a:t>
            </a:r>
            <a:r>
              <a:rPr lang="ru" sz="2650">
                <a:solidFill>
                  <a:srgbClr val="000000"/>
                </a:solidFill>
                <a:highlight>
                  <a:srgbClr val="FFFFFF"/>
                </a:highlight>
                <a:latin typeface="Comic Sans MS"/>
                <a:ea typeface="Comic Sans MS"/>
                <a:cs typeface="Comic Sans MS"/>
                <a:sym typeface="Comic Sans MS"/>
              </a:rPr>
              <a:t> робких учениц</a:t>
            </a:r>
            <a:endParaRPr sz="265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24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32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0"/>
              </a:spcAft>
              <a:buSzPts val="1800"/>
              <a:buNone/>
            </a:pPr>
            <a:r>
              <a:t/>
            </a:r>
            <a:endParaRPr sz="3600">
              <a:solidFill>
                <a:srgbClr val="000000"/>
              </a:solidFill>
              <a:highlight>
                <a:srgbClr val="FFFFFF"/>
              </a:highlight>
              <a:latin typeface="Comic Sans MS"/>
              <a:ea typeface="Comic Sans MS"/>
              <a:cs typeface="Comic Sans MS"/>
              <a:sym typeface="Comic Sans MS"/>
            </a:endParaRPr>
          </a:p>
          <a:p>
            <a:pPr indent="0" lvl="0" marL="0" rtl="0" algn="ctr">
              <a:lnSpc>
                <a:spcPct val="115000"/>
              </a:lnSpc>
              <a:spcBef>
                <a:spcPts val="1200"/>
              </a:spcBef>
              <a:spcAft>
                <a:spcPts val="1200"/>
              </a:spcAft>
              <a:buSzPts val="1800"/>
              <a:buNone/>
            </a:pPr>
            <a:r>
              <a:t/>
            </a:r>
            <a:endParaRPr sz="36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3"/>
          <p:cNvSpPr txBox="1"/>
          <p:nvPr>
            <p:ph type="title"/>
          </p:nvPr>
        </p:nvSpPr>
        <p:spPr>
          <a:xfrm>
            <a:off x="374500" y="542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sz="2700">
                <a:highlight>
                  <a:srgbClr val="FFFFFF"/>
                </a:highlight>
                <a:latin typeface="Comic Sans MS"/>
                <a:ea typeface="Comic Sans MS"/>
                <a:cs typeface="Comic Sans MS"/>
                <a:sym typeface="Comic Sans MS"/>
              </a:rPr>
              <a:t>ПАЛЕЦ</a:t>
            </a:r>
            <a:endParaRPr sz="2700">
              <a:latin typeface="Comic Sans MS"/>
              <a:ea typeface="Comic Sans MS"/>
              <a:cs typeface="Comic Sans MS"/>
              <a:sym typeface="Comic Sans MS"/>
            </a:endParaRPr>
          </a:p>
        </p:txBody>
      </p:sp>
      <p:pic>
        <p:nvPicPr>
          <p:cNvPr id="212" name="Google Shape;212;p23"/>
          <p:cNvPicPr preferRelativeResize="0"/>
          <p:nvPr/>
        </p:nvPicPr>
        <p:blipFill rotWithShape="1">
          <a:blip r:embed="rId3">
            <a:alphaModFix/>
          </a:blip>
          <a:srcRect b="0" l="0" r="0" t="0"/>
          <a:stretch/>
        </p:blipFill>
        <p:spPr>
          <a:xfrm>
            <a:off x="1722675" y="627875"/>
            <a:ext cx="6089674" cy="44116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4"/>
          <p:cNvSpPr txBox="1"/>
          <p:nvPr>
            <p:ph type="ctrTitle"/>
          </p:nvPr>
        </p:nvSpPr>
        <p:spPr>
          <a:xfrm>
            <a:off x="324125" y="2517200"/>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6000">
                <a:latin typeface="Comic Sans MS"/>
                <a:ea typeface="Comic Sans MS"/>
                <a:cs typeface="Comic Sans MS"/>
                <a:sym typeface="Comic Sans MS"/>
              </a:rPr>
              <a:t>КОНКУРС</a:t>
            </a:r>
            <a:endParaRPr sz="6000">
              <a:latin typeface="Comic Sans MS"/>
              <a:ea typeface="Comic Sans MS"/>
              <a:cs typeface="Comic Sans MS"/>
              <a:sym typeface="Comic Sans MS"/>
            </a:endParaRPr>
          </a:p>
          <a:p>
            <a:pPr indent="0" lvl="0" marL="0" rtl="0" algn="ctr">
              <a:lnSpc>
                <a:spcPct val="100000"/>
              </a:lnSpc>
              <a:spcBef>
                <a:spcPts val="0"/>
              </a:spcBef>
              <a:spcAft>
                <a:spcPts val="0"/>
              </a:spcAft>
              <a:buSzPts val="5400"/>
              <a:buNone/>
            </a:pPr>
            <a:r>
              <a:rPr lang="ru" sz="6000">
                <a:latin typeface="Comic Sans MS"/>
                <a:ea typeface="Comic Sans MS"/>
                <a:cs typeface="Comic Sans MS"/>
                <a:sym typeface="Comic Sans MS"/>
              </a:rPr>
              <a:t>КАПИТАНОВ</a:t>
            </a:r>
            <a:endParaRPr sz="6000">
              <a:latin typeface="Comic Sans MS"/>
              <a:ea typeface="Comic Sans MS"/>
              <a:cs typeface="Comic Sans MS"/>
              <a:sym typeface="Comic Sans MS"/>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25"/>
          <p:cNvSpPr txBox="1"/>
          <p:nvPr>
            <p:ph type="title"/>
          </p:nvPr>
        </p:nvSpPr>
        <p:spPr>
          <a:xfrm>
            <a:off x="453025" y="53600"/>
            <a:ext cx="8520600" cy="707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990"/>
              <a:buNone/>
            </a:pPr>
            <a:r>
              <a:rPr lang="ru" sz="4800">
                <a:latin typeface="Comic Sans MS"/>
                <a:ea typeface="Comic Sans MS"/>
                <a:cs typeface="Comic Sans MS"/>
                <a:sym typeface="Comic Sans MS"/>
              </a:rPr>
              <a:t>ИЗ ЧЕГО СОСТОИТ КНИГА</a:t>
            </a:r>
            <a:endParaRPr sz="4800">
              <a:latin typeface="Comic Sans MS"/>
              <a:ea typeface="Comic Sans MS"/>
              <a:cs typeface="Comic Sans MS"/>
              <a:sym typeface="Comic Sans MS"/>
            </a:endParaRPr>
          </a:p>
        </p:txBody>
      </p:sp>
      <p:pic>
        <p:nvPicPr>
          <p:cNvPr id="223" name="Google Shape;223;p25"/>
          <p:cNvPicPr preferRelativeResize="0"/>
          <p:nvPr/>
        </p:nvPicPr>
        <p:blipFill rotWithShape="1">
          <a:blip r:embed="rId3">
            <a:alphaModFix/>
          </a:blip>
          <a:srcRect b="0" l="0" r="0" t="0"/>
          <a:stretch/>
        </p:blipFill>
        <p:spPr>
          <a:xfrm>
            <a:off x="1891850" y="944275"/>
            <a:ext cx="5403776" cy="39919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6"/>
          <p:cNvSpPr txBox="1"/>
          <p:nvPr>
            <p:ph idx="1" type="body"/>
          </p:nvPr>
        </p:nvSpPr>
        <p:spPr>
          <a:xfrm>
            <a:off x="311596" y="525932"/>
            <a:ext cx="8520600" cy="3302700"/>
          </a:xfrm>
          <a:prstGeom prst="rect">
            <a:avLst/>
          </a:prstGeom>
          <a:noFill/>
          <a:ln>
            <a:noFill/>
          </a:ln>
        </p:spPr>
        <p:txBody>
          <a:bodyPr anchorCtr="0" anchor="t" bIns="91425" lIns="91425" spcFirstLastPara="1" rIns="91425" wrap="square" tIns="91425">
            <a:normAutofit fontScale="25000" lnSpcReduction="20000"/>
          </a:bodyPr>
          <a:lstStyle/>
          <a:p>
            <a:pPr indent="0" lvl="0" marL="50800" rtl="0" algn="just">
              <a:lnSpc>
                <a:spcPct val="115000"/>
              </a:lnSpc>
              <a:spcBef>
                <a:spcPts val="0"/>
              </a:spcBef>
              <a:spcAft>
                <a:spcPts val="0"/>
              </a:spcAft>
              <a:buSzPct val="50000"/>
              <a:buNone/>
            </a:pPr>
            <a:r>
              <a:rPr b="1" lang="ru" sz="14400">
                <a:solidFill>
                  <a:srgbClr val="E69138"/>
                </a:solidFill>
                <a:highlight>
                  <a:srgbClr val="FFFFFF"/>
                </a:highlight>
                <a:latin typeface="Comic Sans MS"/>
                <a:ea typeface="Comic Sans MS"/>
                <a:cs typeface="Comic Sans MS"/>
                <a:sym typeface="Comic Sans MS"/>
              </a:rPr>
              <a:t>???</a:t>
            </a:r>
            <a:r>
              <a:rPr b="1" lang="ru" sz="14400">
                <a:solidFill>
                  <a:srgbClr val="000000"/>
                </a:solidFill>
                <a:highlight>
                  <a:srgbClr val="FFFFFF"/>
                </a:highlight>
                <a:latin typeface="Comic Sans MS"/>
                <a:ea typeface="Comic Sans MS"/>
                <a:cs typeface="Comic Sans MS"/>
                <a:sym typeface="Comic Sans MS"/>
              </a:rPr>
              <a:t> </a:t>
            </a:r>
            <a:r>
              <a:rPr b="1" lang="ru" sz="14750">
                <a:solidFill>
                  <a:srgbClr val="000000"/>
                </a:solidFill>
                <a:highlight>
                  <a:srgbClr val="FFFFFF"/>
                </a:highlight>
                <a:latin typeface="Comic Sans MS"/>
                <a:ea typeface="Comic Sans MS"/>
                <a:cs typeface="Comic Sans MS"/>
                <a:sym typeface="Comic Sans MS"/>
              </a:rPr>
              <a:t>- двойной лист чистой бумаги</a:t>
            </a:r>
            <a:r>
              <a:rPr lang="ru" sz="14750">
                <a:solidFill>
                  <a:srgbClr val="000000"/>
                </a:solidFill>
                <a:highlight>
                  <a:srgbClr val="FFFFFF"/>
                </a:highlight>
                <a:latin typeface="Comic Sans MS"/>
                <a:ea typeface="Comic Sans MS"/>
                <a:cs typeface="Comic Sans MS"/>
                <a:sym typeface="Comic Sans MS"/>
              </a:rPr>
              <a:t> (между переплетом и титульным листом книги, между переплетом и последней страницей книги).</a:t>
            </a:r>
            <a:endParaRPr sz="14750">
              <a:solidFill>
                <a:srgbClr val="000000"/>
              </a:solidFill>
              <a:highlight>
                <a:srgbClr val="FFFFFF"/>
              </a:highlight>
              <a:latin typeface="Comic Sans MS"/>
              <a:ea typeface="Comic Sans MS"/>
              <a:cs typeface="Comic Sans MS"/>
              <a:sym typeface="Comic Sans MS"/>
            </a:endParaRPr>
          </a:p>
          <a:p>
            <a:pPr indent="0" lvl="0" marL="0" rtl="0" algn="just">
              <a:lnSpc>
                <a:spcPct val="115000"/>
              </a:lnSpc>
              <a:spcBef>
                <a:spcPts val="0"/>
              </a:spcBef>
              <a:spcAft>
                <a:spcPts val="0"/>
              </a:spcAft>
              <a:buSzPct val="48813"/>
              <a:buNone/>
            </a:pPr>
            <a:r>
              <a:t/>
            </a:r>
            <a:endParaRPr sz="14750">
              <a:solidFill>
                <a:srgbClr val="000000"/>
              </a:solidFill>
              <a:highlight>
                <a:srgbClr val="FFFFFF"/>
              </a:highlight>
              <a:latin typeface="Arial"/>
              <a:ea typeface="Arial"/>
              <a:cs typeface="Arial"/>
              <a:sym typeface="Arial"/>
            </a:endParaRPr>
          </a:p>
          <a:p>
            <a:pPr indent="0" lvl="0" marL="0" rtl="0" algn="l">
              <a:lnSpc>
                <a:spcPct val="115000"/>
              </a:lnSpc>
              <a:spcBef>
                <a:spcPts val="0"/>
              </a:spcBef>
              <a:spcAft>
                <a:spcPts val="1200"/>
              </a:spcAft>
              <a:buSzPct val="282242"/>
              <a:buNone/>
            </a:pPr>
            <a:r>
              <a:t/>
            </a:r>
            <a:endParaRPr sz="2551"/>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27"/>
          <p:cNvPicPr preferRelativeResize="0"/>
          <p:nvPr/>
        </p:nvPicPr>
        <p:blipFill rotWithShape="1">
          <a:blip r:embed="rId3">
            <a:alphaModFix/>
          </a:blip>
          <a:srcRect b="0" l="0" r="0" t="0"/>
          <a:stretch/>
        </p:blipFill>
        <p:spPr>
          <a:xfrm>
            <a:off x="1326225" y="173975"/>
            <a:ext cx="6446525" cy="47622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pic>
        <p:nvPicPr>
          <p:cNvPr id="238" name="Google Shape;238;p28"/>
          <p:cNvPicPr preferRelativeResize="0"/>
          <p:nvPr/>
        </p:nvPicPr>
        <p:blipFill rotWithShape="1">
          <a:blip r:embed="rId3">
            <a:alphaModFix/>
          </a:blip>
          <a:srcRect b="0" l="0" r="0" t="0"/>
          <a:stretch/>
        </p:blipFill>
        <p:spPr>
          <a:xfrm>
            <a:off x="1463675" y="0"/>
            <a:ext cx="6770274" cy="50014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3"/>
          <p:cNvPicPr preferRelativeResize="0"/>
          <p:nvPr/>
        </p:nvPicPr>
        <p:blipFill>
          <a:blip r:embed="rId3">
            <a:alphaModFix/>
          </a:blip>
          <a:stretch>
            <a:fillRect/>
          </a:stretch>
        </p:blipFill>
        <p:spPr>
          <a:xfrm>
            <a:off x="199242" y="0"/>
            <a:ext cx="3670966" cy="5143500"/>
          </a:xfrm>
          <a:prstGeom prst="rect">
            <a:avLst/>
          </a:prstGeom>
          <a:noFill/>
          <a:ln>
            <a:noFill/>
          </a:ln>
        </p:spPr>
      </p:pic>
      <p:pic>
        <p:nvPicPr>
          <p:cNvPr id="79" name="Google Shape;79;p3"/>
          <p:cNvPicPr preferRelativeResize="0"/>
          <p:nvPr/>
        </p:nvPicPr>
        <p:blipFill>
          <a:blip r:embed="rId4">
            <a:alphaModFix/>
          </a:blip>
          <a:stretch>
            <a:fillRect/>
          </a:stretch>
        </p:blipFill>
        <p:spPr>
          <a:xfrm>
            <a:off x="3917199" y="0"/>
            <a:ext cx="5136511" cy="51434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9"/>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sz="3600">
                <a:solidFill>
                  <a:srgbClr val="E69138"/>
                </a:solidFill>
                <a:highlight>
                  <a:srgbClr val="FFFFFF"/>
                </a:highlight>
                <a:latin typeface="Comic Sans MS"/>
                <a:ea typeface="Comic Sans MS"/>
                <a:cs typeface="Comic Sans MS"/>
                <a:sym typeface="Comic Sans MS"/>
              </a:rPr>
              <a:t>??? </a:t>
            </a:r>
            <a:r>
              <a:rPr lang="ru" sz="3600">
                <a:solidFill>
                  <a:srgbClr val="333333"/>
                </a:solidFill>
                <a:highlight>
                  <a:srgbClr val="FFFFFF"/>
                </a:highlight>
                <a:latin typeface="Comic Sans MS"/>
                <a:ea typeface="Comic Sans MS"/>
                <a:cs typeface="Comic Sans MS"/>
                <a:sym typeface="Comic Sans MS"/>
              </a:rPr>
              <a:t> - </a:t>
            </a:r>
            <a:r>
              <a:rPr b="1" lang="ru" sz="3600">
                <a:solidFill>
                  <a:srgbClr val="333333"/>
                </a:solidFill>
                <a:highlight>
                  <a:srgbClr val="FFFFFF"/>
                </a:highlight>
                <a:latin typeface="Comic Sans MS"/>
                <a:ea typeface="Comic Sans MS"/>
                <a:cs typeface="Comic Sans MS"/>
                <a:sym typeface="Comic Sans MS"/>
              </a:rPr>
              <a:t>рисунок</a:t>
            </a:r>
            <a:r>
              <a:rPr lang="ru" sz="3600">
                <a:solidFill>
                  <a:srgbClr val="333333"/>
                </a:solidFill>
                <a:highlight>
                  <a:srgbClr val="FFFFFF"/>
                </a:highlight>
                <a:latin typeface="Comic Sans MS"/>
                <a:ea typeface="Comic Sans MS"/>
                <a:cs typeface="Comic Sans MS"/>
                <a:sym typeface="Comic Sans MS"/>
              </a:rPr>
              <a:t>, иллюстрирующий текст. </a:t>
            </a:r>
            <a:endParaRPr sz="3600">
              <a:latin typeface="Comic Sans MS"/>
              <a:ea typeface="Comic Sans MS"/>
              <a:cs typeface="Comic Sans MS"/>
              <a:sym typeface="Comic Sans MS"/>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30"/>
          <p:cNvPicPr preferRelativeResize="0"/>
          <p:nvPr/>
        </p:nvPicPr>
        <p:blipFill rotWithShape="1">
          <a:blip r:embed="rId3">
            <a:alphaModFix/>
          </a:blip>
          <a:srcRect b="0" l="0" r="0" t="0"/>
          <a:stretch/>
        </p:blipFill>
        <p:spPr>
          <a:xfrm>
            <a:off x="694499" y="0"/>
            <a:ext cx="7508101" cy="49797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id="253" name="Google Shape;253;p31"/>
          <p:cNvPicPr preferRelativeResize="0"/>
          <p:nvPr/>
        </p:nvPicPr>
        <p:blipFill rotWithShape="1">
          <a:blip r:embed="rId3">
            <a:alphaModFix/>
          </a:blip>
          <a:srcRect b="0" l="0" r="0" t="0"/>
          <a:stretch/>
        </p:blipFill>
        <p:spPr>
          <a:xfrm>
            <a:off x="792825" y="65225"/>
            <a:ext cx="7372625" cy="48898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32"/>
          <p:cNvSpPr txBox="1"/>
          <p:nvPr>
            <p:ph idx="1" type="body"/>
          </p:nvPr>
        </p:nvSpPr>
        <p:spPr>
          <a:xfrm>
            <a:off x="254900" y="1016425"/>
            <a:ext cx="8520600" cy="33027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sz="3600">
                <a:solidFill>
                  <a:srgbClr val="E69138"/>
                </a:solidFill>
                <a:highlight>
                  <a:schemeClr val="lt1"/>
                </a:highlight>
                <a:latin typeface="Comic Sans MS"/>
                <a:ea typeface="Comic Sans MS"/>
                <a:cs typeface="Comic Sans MS"/>
                <a:sym typeface="Comic Sans MS"/>
              </a:rPr>
              <a:t>??? </a:t>
            </a:r>
            <a:r>
              <a:rPr lang="ru" sz="3600">
                <a:solidFill>
                  <a:srgbClr val="333333"/>
                </a:solidFill>
                <a:highlight>
                  <a:srgbClr val="FFFFFF"/>
                </a:highlight>
                <a:latin typeface="Comic Sans MS"/>
                <a:ea typeface="Comic Sans MS"/>
                <a:cs typeface="Comic Sans MS"/>
                <a:sym typeface="Comic Sans MS"/>
              </a:rPr>
              <a:t>— специальное приспособление для </a:t>
            </a:r>
            <a:r>
              <a:rPr b="1" lang="ru" sz="3600">
                <a:solidFill>
                  <a:srgbClr val="333333"/>
                </a:solidFill>
                <a:highlight>
                  <a:srgbClr val="FFFFFF"/>
                </a:highlight>
                <a:latin typeface="Comic Sans MS"/>
                <a:ea typeface="Comic Sans MS"/>
                <a:cs typeface="Comic Sans MS"/>
                <a:sym typeface="Comic Sans MS"/>
              </a:rPr>
              <a:t>пометки нужной страницы </a:t>
            </a:r>
            <a:r>
              <a:rPr lang="ru" sz="3600">
                <a:solidFill>
                  <a:srgbClr val="333333"/>
                </a:solidFill>
                <a:highlight>
                  <a:srgbClr val="FFFFFF"/>
                </a:highlight>
                <a:latin typeface="Comic Sans MS"/>
                <a:ea typeface="Comic Sans MS"/>
                <a:cs typeface="Comic Sans MS"/>
                <a:sym typeface="Comic Sans MS"/>
              </a:rPr>
              <a:t>в книге.</a:t>
            </a:r>
            <a:endParaRPr sz="3600">
              <a:latin typeface="Comic Sans MS"/>
              <a:ea typeface="Comic Sans MS"/>
              <a:cs typeface="Comic Sans MS"/>
              <a:sym typeface="Comic Sans M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pic>
        <p:nvPicPr>
          <p:cNvPr id="263" name="Google Shape;263;p33"/>
          <p:cNvPicPr preferRelativeResize="0"/>
          <p:nvPr/>
        </p:nvPicPr>
        <p:blipFill rotWithShape="1">
          <a:blip r:embed="rId3">
            <a:alphaModFix/>
          </a:blip>
          <a:srcRect b="0" l="0" r="0" t="0"/>
          <a:stretch/>
        </p:blipFill>
        <p:spPr>
          <a:xfrm>
            <a:off x="1743075" y="100900"/>
            <a:ext cx="6026475" cy="465682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pic>
        <p:nvPicPr>
          <p:cNvPr id="268" name="Google Shape;268;p34"/>
          <p:cNvPicPr preferRelativeResize="0"/>
          <p:nvPr/>
        </p:nvPicPr>
        <p:blipFill rotWithShape="1">
          <a:blip r:embed="rId3">
            <a:alphaModFix/>
          </a:blip>
          <a:srcRect b="0" l="0" r="0" t="0"/>
          <a:stretch/>
        </p:blipFill>
        <p:spPr>
          <a:xfrm>
            <a:off x="1332050" y="68150"/>
            <a:ext cx="6409125" cy="49525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5"/>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sz="3600">
                <a:solidFill>
                  <a:srgbClr val="E69138"/>
                </a:solidFill>
                <a:highlight>
                  <a:srgbClr val="FFFFFF"/>
                </a:highlight>
                <a:latin typeface="Comic Sans MS"/>
                <a:ea typeface="Comic Sans MS"/>
                <a:cs typeface="Comic Sans MS"/>
                <a:sym typeface="Comic Sans MS"/>
              </a:rPr>
              <a:t>???  </a:t>
            </a:r>
            <a:r>
              <a:rPr lang="ru" sz="3600">
                <a:solidFill>
                  <a:srgbClr val="333333"/>
                </a:solidFill>
                <a:highlight>
                  <a:srgbClr val="FFFFFF"/>
                </a:highlight>
                <a:latin typeface="Comic Sans MS"/>
                <a:ea typeface="Comic Sans MS"/>
                <a:cs typeface="Comic Sans MS"/>
                <a:sym typeface="Comic Sans MS"/>
              </a:rPr>
              <a:t>— это то, что </a:t>
            </a:r>
            <a:r>
              <a:rPr b="1" lang="ru" sz="3600">
                <a:solidFill>
                  <a:srgbClr val="333333"/>
                </a:solidFill>
                <a:highlight>
                  <a:srgbClr val="FFFFFF"/>
                </a:highlight>
                <a:latin typeface="Comic Sans MS"/>
                <a:ea typeface="Comic Sans MS"/>
                <a:cs typeface="Comic Sans MS"/>
                <a:sym typeface="Comic Sans MS"/>
              </a:rPr>
              <a:t>находится под обложкой</a:t>
            </a:r>
            <a:r>
              <a:rPr lang="ru" sz="3600">
                <a:solidFill>
                  <a:srgbClr val="333333"/>
                </a:solidFill>
                <a:highlight>
                  <a:srgbClr val="FFFFFF"/>
                </a:highlight>
                <a:latin typeface="Comic Sans MS"/>
                <a:ea typeface="Comic Sans MS"/>
                <a:cs typeface="Comic Sans MS"/>
                <a:sym typeface="Comic Sans MS"/>
              </a:rPr>
              <a:t>. Им ещё называют все странички книги, собранные вместе.</a:t>
            </a:r>
            <a:r>
              <a:rPr lang="ru" sz="1200">
                <a:solidFill>
                  <a:srgbClr val="333333"/>
                </a:solidFill>
                <a:highlight>
                  <a:srgbClr val="FFFFFF"/>
                </a:highlight>
                <a:latin typeface="Arial"/>
                <a:ea typeface="Arial"/>
                <a:cs typeface="Arial"/>
                <a:sym typeface="Arial"/>
              </a:rPr>
              <a:t>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36"/>
          <p:cNvPicPr preferRelativeResize="0"/>
          <p:nvPr/>
        </p:nvPicPr>
        <p:blipFill rotWithShape="1">
          <a:blip r:embed="rId3">
            <a:alphaModFix/>
          </a:blip>
          <a:srcRect b="0" l="0" r="0" t="0"/>
          <a:stretch/>
        </p:blipFill>
        <p:spPr>
          <a:xfrm>
            <a:off x="1065575" y="0"/>
            <a:ext cx="6851651" cy="50253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pic>
        <p:nvPicPr>
          <p:cNvPr id="283" name="Google Shape;283;p37"/>
          <p:cNvPicPr preferRelativeResize="0"/>
          <p:nvPr/>
        </p:nvPicPr>
        <p:blipFill rotWithShape="1">
          <a:blip r:embed="rId3">
            <a:alphaModFix/>
          </a:blip>
          <a:srcRect b="0" l="0" r="0" t="0"/>
          <a:stretch/>
        </p:blipFill>
        <p:spPr>
          <a:xfrm>
            <a:off x="1143050" y="56800"/>
            <a:ext cx="6705925" cy="49184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8"/>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sz="3600">
                <a:solidFill>
                  <a:srgbClr val="E69138"/>
                </a:solidFill>
                <a:highlight>
                  <a:srgbClr val="FFFFFF"/>
                </a:highlight>
                <a:latin typeface="Comic Sans MS"/>
                <a:ea typeface="Comic Sans MS"/>
                <a:cs typeface="Comic Sans MS"/>
                <a:sym typeface="Comic Sans MS"/>
              </a:rPr>
              <a:t>???  </a:t>
            </a:r>
            <a:r>
              <a:rPr lang="ru" sz="3600">
                <a:solidFill>
                  <a:srgbClr val="333333"/>
                </a:solidFill>
                <a:highlight>
                  <a:srgbClr val="FFFFFF"/>
                </a:highlight>
                <a:latin typeface="Comic Sans MS"/>
                <a:ea typeface="Comic Sans MS"/>
                <a:cs typeface="Comic Sans MS"/>
                <a:sym typeface="Comic Sans MS"/>
              </a:rPr>
              <a:t>— край книжного блока, где соединены все элементы книги.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4"/>
          <p:cNvSpPr txBox="1"/>
          <p:nvPr>
            <p:ph type="title"/>
          </p:nvPr>
        </p:nvSpPr>
        <p:spPr>
          <a:xfrm>
            <a:off x="266250" y="0"/>
            <a:ext cx="8520600" cy="707400"/>
          </a:xfrm>
          <a:prstGeom prst="rect">
            <a:avLst/>
          </a:prstGeom>
          <a:noFill/>
          <a:ln>
            <a:noFill/>
          </a:ln>
        </p:spPr>
        <p:txBody>
          <a:bodyPr anchorCtr="0" anchor="t" bIns="91425" lIns="91425" spcFirstLastPara="1" rIns="91425" wrap="square" tIns="91425">
            <a:noAutofit/>
          </a:bodyPr>
          <a:lstStyle/>
          <a:p>
            <a:pPr indent="0" lvl="0" marL="50800" rtl="0" algn="ctr">
              <a:lnSpc>
                <a:spcPct val="115000"/>
              </a:lnSpc>
              <a:spcBef>
                <a:spcPts val="1200"/>
              </a:spcBef>
              <a:spcAft>
                <a:spcPts val="0"/>
              </a:spcAft>
              <a:buSzPts val="3600"/>
              <a:buNone/>
            </a:pPr>
            <a:r>
              <a:rPr lang="ru" sz="3000">
                <a:highlight>
                  <a:srgbClr val="FFFFFF"/>
                </a:highlight>
                <a:latin typeface="Comic Sans MS"/>
                <a:ea typeface="Comic Sans MS"/>
                <a:cs typeface="Comic Sans MS"/>
                <a:sym typeface="Comic Sans MS"/>
              </a:rPr>
              <a:t>Шамаль Юлия Фёдоровна "Система"</a:t>
            </a:r>
            <a:endParaRPr sz="3000">
              <a:highlight>
                <a:srgbClr val="FFFFFF"/>
              </a:highlight>
              <a:latin typeface="Comic Sans MS"/>
              <a:ea typeface="Comic Sans MS"/>
              <a:cs typeface="Comic Sans MS"/>
              <a:sym typeface="Comic Sans MS"/>
            </a:endParaRPr>
          </a:p>
          <a:p>
            <a:pPr indent="0" lvl="0" marL="0" rtl="0" algn="l">
              <a:lnSpc>
                <a:spcPct val="100000"/>
              </a:lnSpc>
              <a:spcBef>
                <a:spcPts val="1200"/>
              </a:spcBef>
              <a:spcAft>
                <a:spcPts val="0"/>
              </a:spcAft>
              <a:buSzPts val="3600"/>
              <a:buNone/>
            </a:pPr>
            <a:r>
              <a:t/>
            </a:r>
            <a:endParaRPr sz="1800">
              <a:solidFill>
                <a:srgbClr val="000000"/>
              </a:solidFill>
              <a:highlight>
                <a:srgbClr val="FFFFFF"/>
              </a:highlight>
              <a:latin typeface="Comic Sans MS"/>
              <a:ea typeface="Comic Sans MS"/>
              <a:cs typeface="Comic Sans MS"/>
              <a:sym typeface="Comic Sans MS"/>
            </a:endParaRPr>
          </a:p>
        </p:txBody>
      </p:sp>
      <p:sp>
        <p:nvSpPr>
          <p:cNvPr id="85" name="Google Shape;85;p4"/>
          <p:cNvSpPr txBox="1"/>
          <p:nvPr>
            <p:ph idx="1" type="body"/>
          </p:nvPr>
        </p:nvSpPr>
        <p:spPr>
          <a:xfrm>
            <a:off x="372850" y="643650"/>
            <a:ext cx="5538900" cy="42711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a:solidFill>
                  <a:srgbClr val="333333"/>
                </a:solidFill>
                <a:highlight>
                  <a:srgbClr val="FFFFFF"/>
                </a:highlight>
                <a:latin typeface="Comic Sans MS"/>
                <a:ea typeface="Comic Sans MS"/>
                <a:cs typeface="Comic Sans MS"/>
                <a:sym typeface="Comic Sans MS"/>
              </a:rPr>
              <a:t>   Будущее наступило, каждому человеку на планете отныне присваивается рейтинг. От количества баллов зависит качество жизни. Дочь одного из создателей Системы Лара Смирнова стремительно начала терять баллы. По собственной глупости, не иначе, ибо чего ей, казалось бы, не хватало? Муж-умница, человеческая работа - редкость по новым временам, у людей работы почти нет. Ей бы взять себя в руки да исправиться, но нет же - Лара скатилась к самому дну, о котором она еще вчера не имела ни малейшего понятия …</a:t>
            </a:r>
            <a:endParaRPr>
              <a:latin typeface="Comic Sans MS"/>
              <a:ea typeface="Comic Sans MS"/>
              <a:cs typeface="Comic Sans MS"/>
              <a:sym typeface="Comic Sans MS"/>
            </a:endParaRPr>
          </a:p>
        </p:txBody>
      </p:sp>
      <p:pic>
        <p:nvPicPr>
          <p:cNvPr id="86" name="Google Shape;86;p4"/>
          <p:cNvPicPr preferRelativeResize="0"/>
          <p:nvPr/>
        </p:nvPicPr>
        <p:blipFill rotWithShape="1">
          <a:blip r:embed="rId3">
            <a:alphaModFix/>
          </a:blip>
          <a:srcRect b="0" l="11854" r="17413" t="0"/>
          <a:stretch/>
        </p:blipFill>
        <p:spPr>
          <a:xfrm>
            <a:off x="6018350" y="768112"/>
            <a:ext cx="2625100" cy="40221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39"/>
          <p:cNvPicPr preferRelativeResize="0"/>
          <p:nvPr/>
        </p:nvPicPr>
        <p:blipFill rotWithShape="1">
          <a:blip r:embed="rId3">
            <a:alphaModFix/>
          </a:blip>
          <a:srcRect b="0" l="0" r="0" t="0"/>
          <a:stretch/>
        </p:blipFill>
        <p:spPr>
          <a:xfrm>
            <a:off x="1266000" y="90875"/>
            <a:ext cx="6599700" cy="495252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40"/>
          <p:cNvPicPr preferRelativeResize="0"/>
          <p:nvPr/>
        </p:nvPicPr>
        <p:blipFill rotWithShape="1">
          <a:blip r:embed="rId3">
            <a:alphaModFix/>
          </a:blip>
          <a:srcRect b="0" l="0" r="0" t="0"/>
          <a:stretch/>
        </p:blipFill>
        <p:spPr>
          <a:xfrm>
            <a:off x="1144900" y="0"/>
            <a:ext cx="6705676" cy="5032051"/>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4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p>
            <a:pPr indent="0" lvl="0" marL="0" rtl="0" algn="just">
              <a:lnSpc>
                <a:spcPct val="115000"/>
              </a:lnSpc>
              <a:spcBef>
                <a:spcPts val="0"/>
              </a:spcBef>
              <a:spcAft>
                <a:spcPts val="1200"/>
              </a:spcAft>
              <a:buSzPts val="1800"/>
              <a:buNone/>
            </a:pPr>
            <a:r>
              <a:rPr b="1" lang="ru" sz="3600">
                <a:solidFill>
                  <a:srgbClr val="E69138"/>
                </a:solidFill>
                <a:highlight>
                  <a:srgbClr val="FFFFFF"/>
                </a:highlight>
                <a:latin typeface="Comic Sans MS"/>
                <a:ea typeface="Comic Sans MS"/>
                <a:cs typeface="Comic Sans MS"/>
                <a:sym typeface="Comic Sans MS"/>
              </a:rPr>
              <a:t>???  </a:t>
            </a:r>
            <a:r>
              <a:rPr lang="ru" sz="3600">
                <a:solidFill>
                  <a:srgbClr val="333333"/>
                </a:solidFill>
                <a:highlight>
                  <a:srgbClr val="FFFFFF"/>
                </a:highlight>
                <a:latin typeface="Comic Sans MS"/>
                <a:ea typeface="Comic Sans MS"/>
                <a:cs typeface="Comic Sans MS"/>
                <a:sym typeface="Comic Sans MS"/>
              </a:rPr>
              <a:t>— одна из </a:t>
            </a:r>
            <a:r>
              <a:rPr b="1" lang="ru" sz="3600">
                <a:solidFill>
                  <a:srgbClr val="333333"/>
                </a:solidFill>
                <a:highlight>
                  <a:srgbClr val="FFFFFF"/>
                </a:highlight>
                <a:latin typeface="Comic Sans MS"/>
                <a:ea typeface="Comic Sans MS"/>
                <a:cs typeface="Comic Sans MS"/>
                <a:sym typeface="Comic Sans MS"/>
              </a:rPr>
              <a:t>первых страниц книги</a:t>
            </a:r>
            <a:r>
              <a:rPr lang="ru" sz="3600">
                <a:solidFill>
                  <a:srgbClr val="333333"/>
                </a:solidFill>
                <a:highlight>
                  <a:srgbClr val="FFFFFF"/>
                </a:highlight>
                <a:latin typeface="Comic Sans MS"/>
                <a:ea typeface="Comic Sans MS"/>
                <a:cs typeface="Comic Sans MS"/>
                <a:sym typeface="Comic Sans MS"/>
              </a:rPr>
              <a:t>, предваряющая текст произведения. </a:t>
            </a:r>
            <a:endParaRPr sz="3600">
              <a:latin typeface="Comic Sans MS"/>
              <a:ea typeface="Comic Sans MS"/>
              <a:cs typeface="Comic Sans MS"/>
              <a:sym typeface="Comic Sans M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pic>
        <p:nvPicPr>
          <p:cNvPr id="308" name="Google Shape;308;p42"/>
          <p:cNvPicPr preferRelativeResize="0"/>
          <p:nvPr/>
        </p:nvPicPr>
        <p:blipFill rotWithShape="1">
          <a:blip r:embed="rId3">
            <a:alphaModFix/>
          </a:blip>
          <a:srcRect b="0" l="0" r="0" t="0"/>
          <a:stretch/>
        </p:blipFill>
        <p:spPr>
          <a:xfrm>
            <a:off x="1355475" y="0"/>
            <a:ext cx="6671724" cy="49298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43"/>
          <p:cNvPicPr preferRelativeResize="0"/>
          <p:nvPr/>
        </p:nvPicPr>
        <p:blipFill rotWithShape="1">
          <a:blip r:embed="rId3">
            <a:alphaModFix/>
          </a:blip>
          <a:srcRect b="0" l="0" r="0" t="0"/>
          <a:stretch/>
        </p:blipFill>
        <p:spPr>
          <a:xfrm>
            <a:off x="988225" y="0"/>
            <a:ext cx="6687099" cy="494117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44"/>
          <p:cNvSpPr txBox="1"/>
          <p:nvPr>
            <p:ph type="ctrTitle"/>
          </p:nvPr>
        </p:nvSpPr>
        <p:spPr>
          <a:xfrm>
            <a:off x="346350" y="2628575"/>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7400">
                <a:latin typeface="Comic Sans MS"/>
                <a:ea typeface="Comic Sans MS"/>
                <a:cs typeface="Comic Sans MS"/>
                <a:sym typeface="Comic Sans MS"/>
              </a:rPr>
              <a:t>ГЕРОИ</a:t>
            </a:r>
            <a:endParaRPr sz="7400">
              <a:latin typeface="Comic Sans MS"/>
              <a:ea typeface="Comic Sans MS"/>
              <a:cs typeface="Comic Sans MS"/>
              <a:sym typeface="Comic Sans MS"/>
            </a:endParaRPr>
          </a:p>
        </p:txBody>
      </p:sp>
      <p:sp>
        <p:nvSpPr>
          <p:cNvPr id="319" name="Google Shape;319;p44"/>
          <p:cNvSpPr txBox="1"/>
          <p:nvPr>
            <p:ph type="ctrTitle"/>
          </p:nvPr>
        </p:nvSpPr>
        <p:spPr>
          <a:xfrm>
            <a:off x="346350" y="1444975"/>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7400">
                <a:latin typeface="Comic Sans MS"/>
                <a:ea typeface="Comic Sans MS"/>
                <a:cs typeface="Comic Sans MS"/>
                <a:sym typeface="Comic Sans MS"/>
              </a:rPr>
              <a:t>ЛИТЕРАТУРНЫЕ </a:t>
            </a:r>
            <a:endParaRPr sz="7400">
              <a:latin typeface="Comic Sans MS"/>
              <a:ea typeface="Comic Sans MS"/>
              <a:cs typeface="Comic Sans MS"/>
              <a:sym typeface="Comic Sans MS"/>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45"/>
          <p:cNvSpPr txBox="1"/>
          <p:nvPr>
            <p:ph type="title"/>
          </p:nvPr>
        </p:nvSpPr>
        <p:spPr>
          <a:xfrm>
            <a:off x="266250" y="0"/>
            <a:ext cx="8520600" cy="707400"/>
          </a:xfrm>
          <a:prstGeom prst="rect">
            <a:avLst/>
          </a:prstGeom>
          <a:noFill/>
          <a:ln>
            <a:noFill/>
          </a:ln>
        </p:spPr>
        <p:txBody>
          <a:bodyPr anchorCtr="0" anchor="t" bIns="91425" lIns="91425" spcFirstLastPara="1" rIns="91425" wrap="square" tIns="91425">
            <a:noAutofit/>
          </a:bodyPr>
          <a:lstStyle/>
          <a:p>
            <a:pPr indent="0" lvl="0" marL="50800" rtl="0" algn="ctr">
              <a:lnSpc>
                <a:spcPct val="115000"/>
              </a:lnSpc>
              <a:spcBef>
                <a:spcPts val="1200"/>
              </a:spcBef>
              <a:spcAft>
                <a:spcPts val="0"/>
              </a:spcAft>
              <a:buSzPts val="3600"/>
              <a:buNone/>
            </a:pPr>
            <a:r>
              <a:rPr lang="ru" sz="3000">
                <a:highlight>
                  <a:srgbClr val="FFFFFF"/>
                </a:highlight>
                <a:latin typeface="Comic Sans MS"/>
                <a:ea typeface="Comic Sans MS"/>
                <a:cs typeface="Comic Sans MS"/>
                <a:sym typeface="Comic Sans MS"/>
              </a:rPr>
              <a:t>Джоан Роулинг "Гарри Поттер и философский камень"</a:t>
            </a:r>
            <a:endParaRPr sz="3000">
              <a:highlight>
                <a:srgbClr val="FFFFFF"/>
              </a:highlight>
              <a:latin typeface="Comic Sans MS"/>
              <a:ea typeface="Comic Sans MS"/>
              <a:cs typeface="Comic Sans MS"/>
              <a:sym typeface="Comic Sans MS"/>
            </a:endParaRPr>
          </a:p>
          <a:p>
            <a:pPr indent="0" lvl="0" marL="0" rtl="0" algn="l">
              <a:lnSpc>
                <a:spcPct val="100000"/>
              </a:lnSpc>
              <a:spcBef>
                <a:spcPts val="1200"/>
              </a:spcBef>
              <a:spcAft>
                <a:spcPts val="0"/>
              </a:spcAft>
              <a:buSzPts val="3600"/>
              <a:buNone/>
            </a:pPr>
            <a:r>
              <a:t/>
            </a:r>
            <a:endParaRPr sz="1800">
              <a:solidFill>
                <a:srgbClr val="000000"/>
              </a:solidFill>
              <a:highlight>
                <a:srgbClr val="FFFFFF"/>
              </a:highlight>
              <a:latin typeface="Comic Sans MS"/>
              <a:ea typeface="Comic Sans MS"/>
              <a:cs typeface="Comic Sans MS"/>
              <a:sym typeface="Comic Sans MS"/>
            </a:endParaRPr>
          </a:p>
        </p:txBody>
      </p:sp>
      <p:sp>
        <p:nvSpPr>
          <p:cNvPr id="325" name="Google Shape;325;p45"/>
          <p:cNvSpPr txBox="1"/>
          <p:nvPr>
            <p:ph idx="1" type="body"/>
          </p:nvPr>
        </p:nvSpPr>
        <p:spPr>
          <a:xfrm>
            <a:off x="3566700" y="1192700"/>
            <a:ext cx="5163300" cy="4271100"/>
          </a:xfrm>
          <a:prstGeom prst="rect">
            <a:avLst/>
          </a:prstGeom>
          <a:noFill/>
          <a:ln>
            <a:noFill/>
          </a:ln>
        </p:spPr>
        <p:txBody>
          <a:bodyPr anchorCtr="0" anchor="t" bIns="91425" lIns="91425" spcFirstLastPara="1" rIns="91425" wrap="square" tIns="91425">
            <a:normAutofit fontScale="47500" lnSpcReduction="20000"/>
          </a:bodyPr>
          <a:lstStyle/>
          <a:p>
            <a:pPr indent="444500" lvl="0" marL="50800" rtl="0" algn="just">
              <a:lnSpc>
                <a:spcPct val="115000"/>
              </a:lnSpc>
              <a:spcBef>
                <a:spcPts val="0"/>
              </a:spcBef>
              <a:spcAft>
                <a:spcPts val="0"/>
              </a:spcAft>
              <a:buSzPct val="101052"/>
              <a:buNone/>
            </a:pPr>
            <a:r>
              <a:rPr b="1" lang="ru" sz="3750">
                <a:solidFill>
                  <a:srgbClr val="000000"/>
                </a:solidFill>
                <a:highlight>
                  <a:srgbClr val="FFFFFF"/>
                </a:highlight>
                <a:latin typeface="Comic Sans MS"/>
                <a:ea typeface="Comic Sans MS"/>
                <a:cs typeface="Comic Sans MS"/>
                <a:sym typeface="Comic Sans MS"/>
              </a:rPr>
              <a:t>Одиннадцатилетний мальчик-сирота Гарри Поттер живет в семье своей тёти и даже не подозревает, что он - настоящий волшебник. Но однажды прилетает сова с письмом для него, и жизнь Гарри Поттера изменяется навсегда. Он узнает, что зачислен в Школу чародейства и волшебства, выясняет правду о загадочной смерти своих родителей, а в результате ему удается раскрыть секрет философского камня.</a:t>
            </a:r>
            <a:endParaRPr b="1" sz="3750">
              <a:solidFill>
                <a:srgbClr val="000000"/>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ct val="101052"/>
              <a:buNone/>
            </a:pPr>
            <a:r>
              <a:rPr b="1" lang="ru" sz="3750">
                <a:solidFill>
                  <a:srgbClr val="E69138"/>
                </a:solidFill>
                <a:highlight>
                  <a:srgbClr val="FFFFFF"/>
                </a:highlight>
                <a:latin typeface="Comic Sans MS"/>
                <a:ea typeface="Comic Sans MS"/>
                <a:cs typeface="Comic Sans MS"/>
                <a:sym typeface="Comic Sans MS"/>
              </a:rPr>
              <a:t> </a:t>
            </a:r>
            <a:endParaRPr b="1" sz="3750">
              <a:solidFill>
                <a:srgbClr val="E69138"/>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ct val="210526"/>
              <a:buNone/>
            </a:pPr>
            <a:r>
              <a:rPr b="1" lang="ru">
                <a:solidFill>
                  <a:srgbClr val="E69138"/>
                </a:solidFill>
                <a:highlight>
                  <a:srgbClr val="FFFFFF"/>
                </a:highlight>
                <a:latin typeface="Comic Sans MS"/>
                <a:ea typeface="Comic Sans MS"/>
                <a:cs typeface="Comic Sans MS"/>
                <a:sym typeface="Comic Sans MS"/>
              </a:rPr>
              <a:t> </a:t>
            </a:r>
            <a:endParaRPr b="1">
              <a:solidFill>
                <a:srgbClr val="E69138"/>
              </a:solidFill>
              <a:highlight>
                <a:srgbClr val="FFFFFF"/>
              </a:highlight>
              <a:latin typeface="Comic Sans MS"/>
              <a:ea typeface="Comic Sans MS"/>
              <a:cs typeface="Comic Sans MS"/>
              <a:sym typeface="Comic Sans MS"/>
            </a:endParaRPr>
          </a:p>
          <a:p>
            <a:pPr indent="0" lvl="0" marL="0" rtl="0" algn="l">
              <a:lnSpc>
                <a:spcPct val="115000"/>
              </a:lnSpc>
              <a:spcBef>
                <a:spcPts val="0"/>
              </a:spcBef>
              <a:spcAft>
                <a:spcPts val="1200"/>
              </a:spcAft>
              <a:buSzPct val="210526"/>
              <a:buNone/>
            </a:pPr>
            <a:r>
              <a:t/>
            </a:r>
            <a:endParaRPr/>
          </a:p>
        </p:txBody>
      </p:sp>
      <p:pic>
        <p:nvPicPr>
          <p:cNvPr id="326" name="Google Shape;326;p45"/>
          <p:cNvPicPr preferRelativeResize="0"/>
          <p:nvPr/>
        </p:nvPicPr>
        <p:blipFill rotWithShape="1">
          <a:blip r:embed="rId3">
            <a:alphaModFix/>
          </a:blip>
          <a:srcRect b="0" l="0" r="0" t="0"/>
          <a:stretch/>
        </p:blipFill>
        <p:spPr>
          <a:xfrm>
            <a:off x="817287" y="1192700"/>
            <a:ext cx="2531638" cy="37984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46"/>
          <p:cNvSpPr txBox="1"/>
          <p:nvPr>
            <p:ph type="ctrTitle"/>
          </p:nvPr>
        </p:nvSpPr>
        <p:spPr>
          <a:xfrm>
            <a:off x="265350" y="1330400"/>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7500">
                <a:latin typeface="Comic Sans MS"/>
                <a:ea typeface="Comic Sans MS"/>
                <a:cs typeface="Comic Sans MS"/>
                <a:sym typeface="Comic Sans MS"/>
              </a:rPr>
              <a:t>КВЕСТ</a:t>
            </a:r>
            <a:endParaRPr sz="7500">
              <a:latin typeface="Comic Sans MS"/>
              <a:ea typeface="Comic Sans MS"/>
              <a:cs typeface="Comic Sans MS"/>
              <a:sym typeface="Comic Sans MS"/>
            </a:endParaRPr>
          </a:p>
        </p:txBody>
      </p:sp>
      <p:sp>
        <p:nvSpPr>
          <p:cNvPr id="332" name="Google Shape;332;p46"/>
          <p:cNvSpPr txBox="1"/>
          <p:nvPr/>
        </p:nvSpPr>
        <p:spPr>
          <a:xfrm>
            <a:off x="1272900" y="2219225"/>
            <a:ext cx="6598200" cy="1309800"/>
          </a:xfrm>
          <a:prstGeom prst="rect">
            <a:avLst/>
          </a:prstGeom>
          <a:noFill/>
          <a:ln>
            <a:noFill/>
          </a:ln>
        </p:spPr>
        <p:txBody>
          <a:bodyPr anchorCtr="0" anchor="t" bIns="91425" lIns="91425" spcFirstLastPara="1" rIns="91425" wrap="square" tIns="91425">
            <a:spAutoFit/>
          </a:bodyPr>
          <a:lstStyle/>
          <a:p>
            <a:pPr indent="0" lvl="0" marL="50800" marR="0" rtl="0" algn="ctr">
              <a:lnSpc>
                <a:spcPct val="115000"/>
              </a:lnSpc>
              <a:spcBef>
                <a:spcPts val="1200"/>
              </a:spcBef>
              <a:spcAft>
                <a:spcPts val="1200"/>
              </a:spcAft>
              <a:buClr>
                <a:srgbClr val="000000"/>
              </a:buClr>
              <a:buSzPts val="3400"/>
              <a:buFont typeface="Arial"/>
              <a:buNone/>
            </a:pPr>
            <a:r>
              <a:rPr b="1" i="0" lang="ru" sz="3400" u="none" cap="none" strike="noStrike">
                <a:solidFill>
                  <a:schemeClr val="accent1"/>
                </a:solidFill>
                <a:highlight>
                  <a:schemeClr val="lt1"/>
                </a:highlight>
                <a:latin typeface="Comic Sans MS"/>
                <a:ea typeface="Comic Sans MS"/>
                <a:cs typeface="Comic Sans MS"/>
                <a:sym typeface="Comic Sans MS"/>
              </a:rPr>
              <a:t>"Гарри Поттер и философский камень"</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pic>
        <p:nvPicPr>
          <p:cNvPr id="337" name="Google Shape;337;p47"/>
          <p:cNvPicPr preferRelativeResize="0"/>
          <p:nvPr/>
        </p:nvPicPr>
        <p:blipFill rotWithShape="1">
          <a:blip r:embed="rId3">
            <a:alphaModFix/>
          </a:blip>
          <a:srcRect b="0" l="0" r="0" t="0"/>
          <a:stretch/>
        </p:blipFill>
        <p:spPr>
          <a:xfrm>
            <a:off x="0" y="489856"/>
            <a:ext cx="9095620" cy="409302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48"/>
          <p:cNvPicPr preferRelativeResize="0"/>
          <p:nvPr/>
        </p:nvPicPr>
        <p:blipFill rotWithShape="1">
          <a:blip r:embed="rId3">
            <a:alphaModFix/>
          </a:blip>
          <a:srcRect b="0" l="0" r="0" t="0"/>
          <a:stretch/>
        </p:blipFill>
        <p:spPr>
          <a:xfrm>
            <a:off x="-465667" y="261257"/>
            <a:ext cx="9609667" cy="43243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pic>
        <p:nvPicPr>
          <p:cNvPr id="91" name="Google Shape;91;g1852ad79b9c_0_0"/>
          <p:cNvPicPr preferRelativeResize="0"/>
          <p:nvPr/>
        </p:nvPicPr>
        <p:blipFill>
          <a:blip r:embed="rId3">
            <a:alphaModFix/>
          </a:blip>
          <a:stretch>
            <a:fillRect/>
          </a:stretch>
        </p:blipFill>
        <p:spPr>
          <a:xfrm>
            <a:off x="116725" y="274000"/>
            <a:ext cx="8910525" cy="44924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266250" y="0"/>
            <a:ext cx="8520600" cy="707400"/>
          </a:xfrm>
          <a:prstGeom prst="rect">
            <a:avLst/>
          </a:prstGeom>
          <a:noFill/>
          <a:ln>
            <a:noFill/>
          </a:ln>
        </p:spPr>
        <p:txBody>
          <a:bodyPr anchorCtr="0" anchor="t" bIns="91425" lIns="91425" spcFirstLastPara="1" rIns="91425" wrap="square" tIns="91425">
            <a:noAutofit/>
          </a:bodyPr>
          <a:lstStyle/>
          <a:p>
            <a:pPr indent="0" lvl="0" marL="50800" rtl="0" algn="ctr">
              <a:lnSpc>
                <a:spcPct val="115000"/>
              </a:lnSpc>
              <a:spcBef>
                <a:spcPts val="1200"/>
              </a:spcBef>
              <a:spcAft>
                <a:spcPts val="0"/>
              </a:spcAft>
              <a:buSzPts val="3600"/>
              <a:buNone/>
            </a:pPr>
            <a:r>
              <a:rPr lang="ru" sz="3000">
                <a:highlight>
                  <a:srgbClr val="FFFFFF"/>
                </a:highlight>
                <a:latin typeface="Comic Sans MS"/>
                <a:ea typeface="Comic Sans MS"/>
                <a:cs typeface="Comic Sans MS"/>
                <a:sym typeface="Comic Sans MS"/>
              </a:rPr>
              <a:t>Валентина Александровна Осеева "Динка"</a:t>
            </a:r>
            <a:endParaRPr sz="3000">
              <a:highlight>
                <a:srgbClr val="FFFFFF"/>
              </a:highlight>
              <a:latin typeface="Comic Sans MS"/>
              <a:ea typeface="Comic Sans MS"/>
              <a:cs typeface="Comic Sans MS"/>
              <a:sym typeface="Comic Sans MS"/>
            </a:endParaRPr>
          </a:p>
          <a:p>
            <a:pPr indent="0" lvl="0" marL="0" rtl="0" algn="l">
              <a:lnSpc>
                <a:spcPct val="100000"/>
              </a:lnSpc>
              <a:spcBef>
                <a:spcPts val="1200"/>
              </a:spcBef>
              <a:spcAft>
                <a:spcPts val="0"/>
              </a:spcAft>
              <a:buSzPts val="3600"/>
              <a:buNone/>
            </a:pPr>
            <a:r>
              <a:t/>
            </a:r>
            <a:endParaRPr sz="1800">
              <a:solidFill>
                <a:srgbClr val="000000"/>
              </a:solidFill>
              <a:highlight>
                <a:srgbClr val="FFFFFF"/>
              </a:highlight>
              <a:latin typeface="Comic Sans MS"/>
              <a:ea typeface="Comic Sans MS"/>
              <a:cs typeface="Comic Sans MS"/>
              <a:sym typeface="Comic Sans MS"/>
            </a:endParaRPr>
          </a:p>
        </p:txBody>
      </p:sp>
      <p:sp>
        <p:nvSpPr>
          <p:cNvPr id="97" name="Google Shape;97;p5"/>
          <p:cNvSpPr txBox="1"/>
          <p:nvPr>
            <p:ph idx="1" type="body"/>
          </p:nvPr>
        </p:nvSpPr>
        <p:spPr>
          <a:xfrm>
            <a:off x="304200" y="784875"/>
            <a:ext cx="5384100" cy="4271100"/>
          </a:xfrm>
          <a:prstGeom prst="rect">
            <a:avLst/>
          </a:prstGeom>
          <a:noFill/>
          <a:ln>
            <a:noFill/>
          </a:ln>
        </p:spPr>
        <p:txBody>
          <a:bodyPr anchorCtr="0" anchor="t" bIns="91425" lIns="91425" spcFirstLastPara="1" rIns="91425" wrap="square" tIns="91425">
            <a:normAutofit/>
          </a:bodyPr>
          <a:lstStyle/>
          <a:p>
            <a:pPr indent="0" lvl="0" marL="50800" rtl="0" algn="just">
              <a:lnSpc>
                <a:spcPct val="115000"/>
              </a:lnSpc>
              <a:spcBef>
                <a:spcPts val="0"/>
              </a:spcBef>
              <a:spcAft>
                <a:spcPts val="0"/>
              </a:spcAft>
              <a:buSzPts val="1800"/>
              <a:buNone/>
            </a:pPr>
            <a:r>
              <a:rPr b="1" lang="ru" sz="3750">
                <a:solidFill>
                  <a:srgbClr val="E69138"/>
                </a:solidFill>
                <a:highlight>
                  <a:srgbClr val="FFFFFF"/>
                </a:highlight>
                <a:latin typeface="Comic Sans MS"/>
                <a:ea typeface="Comic Sans MS"/>
                <a:cs typeface="Comic Sans MS"/>
                <a:sym typeface="Comic Sans MS"/>
              </a:rPr>
              <a:t> </a:t>
            </a:r>
            <a:r>
              <a:rPr b="1" lang="ru" sz="2000">
                <a:solidFill>
                  <a:srgbClr val="000000"/>
                </a:solidFill>
                <a:highlight>
                  <a:srgbClr val="FFFFFF"/>
                </a:highlight>
                <a:latin typeface="Comic Sans MS"/>
                <a:ea typeface="Comic Sans MS"/>
                <a:cs typeface="Comic Sans MS"/>
                <a:sym typeface="Comic Sans MS"/>
              </a:rPr>
              <a:t>В своей во многом автобиографической повести писательница рассказывает о детских годах девочки Динки, ее крепкой дружбе с мальчиком-сиротой Ленькой и об их совместных приключениях. События разворачиваются в России начала XX в.</a:t>
            </a:r>
            <a:endParaRPr b="1" sz="2000">
              <a:solidFill>
                <a:srgbClr val="000000"/>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ts val="1800"/>
              <a:buNone/>
            </a:pPr>
            <a:r>
              <a:t/>
            </a:r>
            <a:endParaRPr b="1">
              <a:solidFill>
                <a:srgbClr val="E69138"/>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ts val="1800"/>
              <a:buNone/>
            </a:pPr>
            <a:r>
              <a:rPr b="1" lang="ru">
                <a:solidFill>
                  <a:srgbClr val="E69138"/>
                </a:solidFill>
                <a:highlight>
                  <a:srgbClr val="FFFFFF"/>
                </a:highlight>
                <a:latin typeface="Comic Sans MS"/>
                <a:ea typeface="Comic Sans MS"/>
                <a:cs typeface="Comic Sans MS"/>
                <a:sym typeface="Comic Sans MS"/>
              </a:rPr>
              <a:t> </a:t>
            </a:r>
            <a:endParaRPr b="1">
              <a:solidFill>
                <a:srgbClr val="E69138"/>
              </a:solidFill>
              <a:highlight>
                <a:srgbClr val="FFFFFF"/>
              </a:highlight>
              <a:latin typeface="Comic Sans MS"/>
              <a:ea typeface="Comic Sans MS"/>
              <a:cs typeface="Comic Sans MS"/>
              <a:sym typeface="Comic Sans MS"/>
            </a:endParaRPr>
          </a:p>
          <a:p>
            <a:pPr indent="0" lvl="0" marL="0" rtl="0" algn="l">
              <a:lnSpc>
                <a:spcPct val="115000"/>
              </a:lnSpc>
              <a:spcBef>
                <a:spcPts val="0"/>
              </a:spcBef>
              <a:spcAft>
                <a:spcPts val="1200"/>
              </a:spcAft>
              <a:buSzPts val="1800"/>
              <a:buNone/>
            </a:pPr>
            <a:r>
              <a:t/>
            </a:r>
            <a:endParaRPr/>
          </a:p>
        </p:txBody>
      </p:sp>
      <p:pic>
        <p:nvPicPr>
          <p:cNvPr id="98" name="Google Shape;98;p5"/>
          <p:cNvPicPr preferRelativeResize="0"/>
          <p:nvPr/>
        </p:nvPicPr>
        <p:blipFill rotWithShape="1">
          <a:blip r:embed="rId3">
            <a:alphaModFix/>
          </a:blip>
          <a:srcRect b="0" l="0" r="0" t="0"/>
          <a:stretch/>
        </p:blipFill>
        <p:spPr>
          <a:xfrm>
            <a:off x="6019800" y="968828"/>
            <a:ext cx="2687184" cy="377448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6"/>
          <p:cNvSpPr txBox="1"/>
          <p:nvPr>
            <p:ph type="title"/>
          </p:nvPr>
        </p:nvSpPr>
        <p:spPr>
          <a:xfrm>
            <a:off x="-182800" y="1053800"/>
            <a:ext cx="4860300" cy="899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600"/>
              <a:buNone/>
            </a:pPr>
            <a:r>
              <a:rPr lang="ru" sz="4740">
                <a:latin typeface="Comic Sans MS"/>
                <a:ea typeface="Comic Sans MS"/>
                <a:cs typeface="Comic Sans MS"/>
                <a:sym typeface="Comic Sans MS"/>
              </a:rPr>
              <a:t>Альберт Эйнштейн</a:t>
            </a:r>
            <a:endParaRPr sz="4740">
              <a:latin typeface="Comic Sans MS"/>
              <a:ea typeface="Comic Sans MS"/>
              <a:cs typeface="Comic Sans MS"/>
              <a:sym typeface="Comic Sans MS"/>
            </a:endParaRPr>
          </a:p>
        </p:txBody>
      </p:sp>
      <p:pic>
        <p:nvPicPr>
          <p:cNvPr id="104" name="Google Shape;104;p6"/>
          <p:cNvPicPr preferRelativeResize="0"/>
          <p:nvPr/>
        </p:nvPicPr>
        <p:blipFill rotWithShape="1">
          <a:blip r:embed="rId3">
            <a:alphaModFix/>
          </a:blip>
          <a:srcRect b="0" l="18747" r="19925" t="17362"/>
          <a:stretch/>
        </p:blipFill>
        <p:spPr>
          <a:xfrm>
            <a:off x="4004400" y="726925"/>
            <a:ext cx="5139600" cy="4328400"/>
          </a:xfrm>
          <a:prstGeom prst="rect">
            <a:avLst/>
          </a:prstGeom>
          <a:noFill/>
          <a:ln>
            <a:noFill/>
          </a:ln>
        </p:spPr>
      </p:pic>
      <p:sp>
        <p:nvSpPr>
          <p:cNvPr id="105" name="Google Shape;105;p6"/>
          <p:cNvSpPr txBox="1"/>
          <p:nvPr/>
        </p:nvSpPr>
        <p:spPr>
          <a:xfrm>
            <a:off x="5512350" y="2440025"/>
            <a:ext cx="24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7"/>
          <p:cNvSpPr txBox="1"/>
          <p:nvPr>
            <p:ph type="title"/>
          </p:nvPr>
        </p:nvSpPr>
        <p:spPr>
          <a:xfrm>
            <a:off x="257375" y="3"/>
            <a:ext cx="8520600" cy="707400"/>
          </a:xfrm>
          <a:prstGeom prst="rect">
            <a:avLst/>
          </a:prstGeom>
          <a:noFill/>
          <a:ln>
            <a:noFill/>
          </a:ln>
        </p:spPr>
        <p:txBody>
          <a:bodyPr anchorCtr="0" anchor="t" bIns="91425" lIns="91425" spcFirstLastPara="1" rIns="91425" wrap="square" tIns="91425">
            <a:noAutofit/>
          </a:bodyPr>
          <a:lstStyle/>
          <a:p>
            <a:pPr indent="0" lvl="0" marL="50800" rtl="0" algn="ctr">
              <a:lnSpc>
                <a:spcPct val="115000"/>
              </a:lnSpc>
              <a:spcBef>
                <a:spcPts val="1200"/>
              </a:spcBef>
              <a:spcAft>
                <a:spcPts val="0"/>
              </a:spcAft>
              <a:buSzPts val="3600"/>
              <a:buNone/>
            </a:pPr>
            <a:r>
              <a:rPr lang="ru" sz="3000">
                <a:highlight>
                  <a:srgbClr val="FFFFFF"/>
                </a:highlight>
                <a:latin typeface="Comic Sans MS"/>
                <a:ea typeface="Comic Sans MS"/>
                <a:cs typeface="Comic Sans MS"/>
                <a:sym typeface="Comic Sans MS"/>
              </a:rPr>
              <a:t>Французские сказки</a:t>
            </a:r>
            <a:endParaRPr sz="3000">
              <a:highlight>
                <a:srgbClr val="FFFFFF"/>
              </a:highlight>
              <a:latin typeface="Comic Sans MS"/>
              <a:ea typeface="Comic Sans MS"/>
              <a:cs typeface="Comic Sans MS"/>
              <a:sym typeface="Comic Sans MS"/>
            </a:endParaRPr>
          </a:p>
          <a:p>
            <a:pPr indent="0" lvl="0" marL="0" rtl="0" algn="l">
              <a:lnSpc>
                <a:spcPct val="100000"/>
              </a:lnSpc>
              <a:spcBef>
                <a:spcPts val="1200"/>
              </a:spcBef>
              <a:spcAft>
                <a:spcPts val="0"/>
              </a:spcAft>
              <a:buSzPts val="3600"/>
              <a:buNone/>
            </a:pPr>
            <a:r>
              <a:t/>
            </a:r>
            <a:endParaRPr sz="1800">
              <a:solidFill>
                <a:srgbClr val="000000"/>
              </a:solidFill>
              <a:highlight>
                <a:srgbClr val="FFFFFF"/>
              </a:highlight>
              <a:latin typeface="Comic Sans MS"/>
              <a:ea typeface="Comic Sans MS"/>
              <a:cs typeface="Comic Sans MS"/>
              <a:sym typeface="Comic Sans MS"/>
            </a:endParaRPr>
          </a:p>
        </p:txBody>
      </p:sp>
      <p:sp>
        <p:nvSpPr>
          <p:cNvPr id="111" name="Google Shape;111;p7"/>
          <p:cNvSpPr txBox="1"/>
          <p:nvPr>
            <p:ph idx="1" type="body"/>
          </p:nvPr>
        </p:nvSpPr>
        <p:spPr>
          <a:xfrm>
            <a:off x="3467225" y="868975"/>
            <a:ext cx="5452500" cy="4756500"/>
          </a:xfrm>
          <a:prstGeom prst="rect">
            <a:avLst/>
          </a:prstGeom>
          <a:noFill/>
          <a:ln>
            <a:noFill/>
          </a:ln>
        </p:spPr>
        <p:txBody>
          <a:bodyPr anchorCtr="0" anchor="t" bIns="91425" lIns="91425" spcFirstLastPara="1" rIns="91425" wrap="square" tIns="91425">
            <a:normAutofit fontScale="55000" lnSpcReduction="20000"/>
          </a:bodyPr>
          <a:lstStyle/>
          <a:p>
            <a:pPr indent="444500" lvl="0" marL="0" rtl="0" algn="just">
              <a:lnSpc>
                <a:spcPct val="115000"/>
              </a:lnSpc>
              <a:spcBef>
                <a:spcPts val="0"/>
              </a:spcBef>
              <a:spcAft>
                <a:spcPts val="0"/>
              </a:spcAft>
              <a:buSzPct val="96256"/>
              <a:buNone/>
            </a:pPr>
            <a:r>
              <a:rPr b="1" lang="ru" sz="3400">
                <a:solidFill>
                  <a:srgbClr val="000000"/>
                </a:solidFill>
                <a:highlight>
                  <a:srgbClr val="FFFFFF"/>
                </a:highlight>
                <a:latin typeface="Comic Sans MS"/>
                <a:ea typeface="Comic Sans MS"/>
                <a:cs typeface="Comic Sans MS"/>
                <a:sym typeface="Comic Sans MS"/>
              </a:rPr>
              <a:t>Сказки … Удивительно привлекательный жанр литературы. Светлые и увлекательные, трогательные и нежные, сказки уводят нас в выдуманный и очень мудрый мир фантазийных героев. Французские сказки – не исключение. Народные и авторские сказки Франции отличаются необычным взглядом на привычные для всех вещи, тонким юмором, тщательной прорисовкой деталей, а еще необыкновенным оптимизмом.</a:t>
            </a:r>
            <a:endParaRPr b="1" sz="3400">
              <a:solidFill>
                <a:srgbClr val="000000"/>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ct val="96256"/>
              <a:buNone/>
            </a:pPr>
            <a:r>
              <a:rPr b="1" lang="ru" sz="3400">
                <a:solidFill>
                  <a:srgbClr val="E69138"/>
                </a:solidFill>
                <a:highlight>
                  <a:srgbClr val="FFFFFF"/>
                </a:highlight>
                <a:latin typeface="Comic Sans MS"/>
                <a:ea typeface="Comic Sans MS"/>
                <a:cs typeface="Comic Sans MS"/>
                <a:sym typeface="Comic Sans MS"/>
              </a:rPr>
              <a:t> </a:t>
            </a:r>
            <a:endParaRPr b="1" sz="3400">
              <a:solidFill>
                <a:srgbClr val="E69138"/>
              </a:solidFill>
              <a:highlight>
                <a:srgbClr val="FFFFFF"/>
              </a:highlight>
              <a:latin typeface="Comic Sans MS"/>
              <a:ea typeface="Comic Sans MS"/>
              <a:cs typeface="Comic Sans MS"/>
              <a:sym typeface="Comic Sans MS"/>
            </a:endParaRPr>
          </a:p>
          <a:p>
            <a:pPr indent="444500" lvl="0" marL="50800" rtl="0" algn="just">
              <a:lnSpc>
                <a:spcPct val="115000"/>
              </a:lnSpc>
              <a:spcBef>
                <a:spcPts val="0"/>
              </a:spcBef>
              <a:spcAft>
                <a:spcPts val="0"/>
              </a:spcAft>
              <a:buSzPct val="96256"/>
              <a:buNone/>
            </a:pPr>
            <a:r>
              <a:t/>
            </a:r>
            <a:endParaRPr b="1" sz="3400">
              <a:solidFill>
                <a:srgbClr val="000000"/>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ct val="87272"/>
              <a:buNone/>
            </a:pPr>
            <a:r>
              <a:rPr b="1" lang="ru" sz="3750">
                <a:solidFill>
                  <a:srgbClr val="E69138"/>
                </a:solidFill>
                <a:highlight>
                  <a:srgbClr val="FFFFFF"/>
                </a:highlight>
                <a:latin typeface="Comic Sans MS"/>
                <a:ea typeface="Comic Sans MS"/>
                <a:cs typeface="Comic Sans MS"/>
                <a:sym typeface="Comic Sans MS"/>
              </a:rPr>
              <a:t> </a:t>
            </a:r>
            <a:endParaRPr b="1" sz="3750">
              <a:solidFill>
                <a:srgbClr val="E69138"/>
              </a:solidFill>
              <a:highlight>
                <a:srgbClr val="FFFFFF"/>
              </a:highlight>
              <a:latin typeface="Comic Sans MS"/>
              <a:ea typeface="Comic Sans MS"/>
              <a:cs typeface="Comic Sans MS"/>
              <a:sym typeface="Comic Sans MS"/>
            </a:endParaRPr>
          </a:p>
          <a:p>
            <a:pPr indent="0" lvl="0" marL="50800" rtl="0" algn="just">
              <a:lnSpc>
                <a:spcPct val="115000"/>
              </a:lnSpc>
              <a:spcBef>
                <a:spcPts val="0"/>
              </a:spcBef>
              <a:spcAft>
                <a:spcPts val="0"/>
              </a:spcAft>
              <a:buSzPct val="181818"/>
              <a:buNone/>
            </a:pPr>
            <a:r>
              <a:rPr b="1" lang="ru">
                <a:solidFill>
                  <a:srgbClr val="E69138"/>
                </a:solidFill>
                <a:highlight>
                  <a:srgbClr val="FFFFFF"/>
                </a:highlight>
                <a:latin typeface="Comic Sans MS"/>
                <a:ea typeface="Comic Sans MS"/>
                <a:cs typeface="Comic Sans MS"/>
                <a:sym typeface="Comic Sans MS"/>
              </a:rPr>
              <a:t> </a:t>
            </a:r>
            <a:endParaRPr b="1">
              <a:solidFill>
                <a:srgbClr val="E69138"/>
              </a:solidFill>
              <a:highlight>
                <a:srgbClr val="FFFFFF"/>
              </a:highlight>
              <a:latin typeface="Comic Sans MS"/>
              <a:ea typeface="Comic Sans MS"/>
              <a:cs typeface="Comic Sans MS"/>
              <a:sym typeface="Comic Sans MS"/>
            </a:endParaRPr>
          </a:p>
          <a:p>
            <a:pPr indent="0" lvl="0" marL="0" rtl="0" algn="l">
              <a:lnSpc>
                <a:spcPct val="115000"/>
              </a:lnSpc>
              <a:spcBef>
                <a:spcPts val="0"/>
              </a:spcBef>
              <a:spcAft>
                <a:spcPts val="1200"/>
              </a:spcAft>
              <a:buSzPct val="181818"/>
              <a:buNone/>
            </a:pPr>
            <a:r>
              <a:t/>
            </a:r>
            <a:endParaRPr/>
          </a:p>
        </p:txBody>
      </p:sp>
      <p:pic>
        <p:nvPicPr>
          <p:cNvPr id="112" name="Google Shape;112;p7"/>
          <p:cNvPicPr preferRelativeResize="0"/>
          <p:nvPr/>
        </p:nvPicPr>
        <p:blipFill rotWithShape="1">
          <a:blip r:embed="rId3">
            <a:alphaModFix/>
          </a:blip>
          <a:srcRect b="0" l="0" r="0" t="0"/>
          <a:stretch/>
        </p:blipFill>
        <p:spPr>
          <a:xfrm>
            <a:off x="507250" y="707400"/>
            <a:ext cx="2697149" cy="41313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8"/>
          <p:cNvSpPr txBox="1"/>
          <p:nvPr>
            <p:ph type="ctrTitle"/>
          </p:nvPr>
        </p:nvSpPr>
        <p:spPr>
          <a:xfrm>
            <a:off x="265350" y="4253950"/>
            <a:ext cx="8613300" cy="1022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400"/>
              <a:buNone/>
            </a:pPr>
            <a:r>
              <a:rPr lang="ru" sz="4900">
                <a:latin typeface="Comic Sans MS"/>
                <a:ea typeface="Comic Sans MS"/>
                <a:cs typeface="Comic Sans MS"/>
                <a:sym typeface="Comic Sans MS"/>
              </a:rPr>
              <a:t>ПОСЛОВИЦЫ, ПОГОВОРКИ, ИЗВЕСТНЫЕ ВЫСКАЗЫВАНИЯ</a:t>
            </a:r>
            <a:endParaRPr sz="4900">
              <a:latin typeface="Comic Sans MS"/>
              <a:ea typeface="Comic Sans MS"/>
              <a:cs typeface="Comic Sans MS"/>
              <a:sym typeface="Comic Sans MS"/>
            </a:endParaRPr>
          </a:p>
          <a:p>
            <a:pPr indent="0" lvl="0" marL="0" rtl="0" algn="ctr">
              <a:lnSpc>
                <a:spcPct val="100000"/>
              </a:lnSpc>
              <a:spcBef>
                <a:spcPts val="0"/>
              </a:spcBef>
              <a:spcAft>
                <a:spcPts val="0"/>
              </a:spcAft>
              <a:buSzPts val="5400"/>
              <a:buNone/>
            </a:pPr>
            <a:r>
              <a:t/>
            </a:r>
            <a:endParaRPr sz="7400">
              <a:latin typeface="Comic Sans MS"/>
              <a:ea typeface="Comic Sans MS"/>
              <a:cs typeface="Comic Sans MS"/>
              <a:sym typeface="Comic Sans MS"/>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CE93D8"/>
      </a:accent2>
      <a:accent3>
        <a:srgbClr val="4DB6AC"/>
      </a:accent3>
      <a:accent4>
        <a:srgbClr val="FF9800"/>
      </a:accent4>
      <a:accent5>
        <a:srgbClr val="009668"/>
      </a:accent5>
      <a:accent6>
        <a:srgbClr val="EEFF41"/>
      </a:accent6>
      <a:hlink>
        <a:srgbClr val="009668"/>
      </a:hlink>
      <a:folHlink>
        <a:srgbClr val="0096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