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9" r:id="rId10"/>
    <p:sldId id="265" r:id="rId11"/>
    <p:sldId id="266" r:id="rId12"/>
    <p:sldId id="267" r:id="rId13"/>
    <p:sldId id="268" r:id="rId14"/>
    <p:sldId id="264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5" d="100"/>
          <a:sy n="35" d="100"/>
        </p:scale>
        <p:origin x="-858" y="-5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vdp.mycdn.me/getImage?id=119486745328&amp;idx=0&amp;thumbType=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5229200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rgbClr val="990000"/>
                </a:solidFill>
              </a:rPr>
              <a:t>Гремят истории </a:t>
            </a:r>
            <a:r>
              <a:rPr lang="ru-RU" sz="3000" b="1" dirty="0" smtClean="0">
                <a:solidFill>
                  <a:srgbClr val="990000"/>
                </a:solidFill>
              </a:rPr>
              <a:t>колокола, взывая </a:t>
            </a:r>
            <a:r>
              <a:rPr lang="ru-RU" sz="3000" b="1" dirty="0">
                <a:solidFill>
                  <a:srgbClr val="990000"/>
                </a:solidFill>
              </a:rPr>
              <a:t>к памяти моей</a:t>
            </a:r>
            <a:r>
              <a:rPr lang="ru-RU" sz="3000" b="1" dirty="0" smtClean="0">
                <a:solidFill>
                  <a:srgbClr val="990000"/>
                </a:solidFill>
              </a:rPr>
              <a:t>,</a:t>
            </a:r>
          </a:p>
          <a:p>
            <a:pPr algn="ctr"/>
            <a:r>
              <a:rPr lang="ru-RU" sz="3000" b="1" dirty="0">
                <a:solidFill>
                  <a:srgbClr val="990000"/>
                </a:solidFill>
              </a:rPr>
              <a:t>Кто помнит, тот не знает </a:t>
            </a:r>
            <a:r>
              <a:rPr lang="ru-RU" sz="3000" b="1" dirty="0" smtClean="0">
                <a:solidFill>
                  <a:srgbClr val="990000"/>
                </a:solidFill>
              </a:rPr>
              <a:t>пораженья,</a:t>
            </a:r>
          </a:p>
          <a:p>
            <a:pPr algn="ctr"/>
            <a:r>
              <a:rPr lang="ru-RU" sz="3000" b="1" dirty="0" smtClean="0">
                <a:solidFill>
                  <a:srgbClr val="990000"/>
                </a:solidFill>
              </a:rPr>
              <a:t>Кто </a:t>
            </a:r>
            <a:r>
              <a:rPr lang="ru-RU" sz="3000" b="1" dirty="0">
                <a:solidFill>
                  <a:srgbClr val="990000"/>
                </a:solidFill>
              </a:rPr>
              <a:t>помнит, тот беспамятных сильней</a:t>
            </a:r>
            <a:r>
              <a:rPr lang="ru-RU" sz="3000" b="1" dirty="0" smtClean="0">
                <a:solidFill>
                  <a:srgbClr val="990000"/>
                </a:solidFill>
              </a:rPr>
              <a:t>.</a:t>
            </a:r>
            <a:endParaRPr lang="ru-RU" sz="3000" b="1" dirty="0">
              <a:solidFill>
                <a:srgbClr val="99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69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YandexDisk-svnikban\от Иры\Остаться в живых\Lost.Season.2.2005.RUS.BDRip.XviD.AC3.-HQ-ViDEO\Desktop\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647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avatars.mds.yandex.net/get-zen_doc/1077599/pub_5af59eec1410c30992cca362_5af5a857a815f1cf75717bef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16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739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cdn2.img.sputnik.md/images/1249/95/124995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23" y="666268"/>
            <a:ext cx="8748465" cy="5499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455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ds03.infourok.ru/uploads/ex/040d/000595d4-c8c9bcf2/2/640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0"/>
            <a:ext cx="9108504" cy="683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229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0"/>
            <a:ext cx="9144000" cy="6858000"/>
            <a:chOff x="659904" y="0"/>
            <a:chExt cx="7620000" cy="6858000"/>
          </a:xfrm>
        </p:grpSpPr>
        <p:pic>
          <p:nvPicPr>
            <p:cNvPr id="10242" name="Picture 2" descr="C:\Users\User\YandexDisk-svnikban\от Иры\Остаться в живых\Lost.Season.2.2005.RUS.BDRip.XviD.AC3.-HQ-ViDEO\Desktop\image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904" y="0"/>
              <a:ext cx="7620000" cy="43651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44" name="Picture 4" descr="C:\Users\User\YandexDisk-svnikban\от Иры\Остаться в живых\Lost.Season.2.2005.RUS.BDRip.XviD.AC3.-HQ-ViDEO\Desktop\9d10bd388c06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904" y="4324350"/>
              <a:ext cx="7620000" cy="2533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1828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5157192"/>
            <a:ext cx="72728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Банникова Светлана Николаевна, учитель </a:t>
            </a:r>
            <a:endParaRPr lang="ru-RU" sz="2000" dirty="0">
              <a:solidFill>
                <a:schemeClr val="bg1"/>
              </a:solidFill>
            </a:endParaRPr>
          </a:p>
          <a:p>
            <a:r>
              <a:rPr lang="ru-RU" sz="2000" b="1" dirty="0">
                <a:solidFill>
                  <a:schemeClr val="bg1"/>
                </a:solidFill>
              </a:rPr>
              <a:t>«Майская ООШ» - филиал МАОУ Сладковская СОШ</a:t>
            </a:r>
            <a:endParaRPr lang="ru-RU" sz="2000" dirty="0">
              <a:solidFill>
                <a:schemeClr val="bg1"/>
              </a:solidFill>
            </a:endParaRPr>
          </a:p>
          <a:p>
            <a:r>
              <a:rPr lang="ru-RU" sz="2000" b="1" dirty="0">
                <a:solidFill>
                  <a:schemeClr val="bg1"/>
                </a:solidFill>
              </a:rPr>
              <a:t>Сладковский район Тюменской области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78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3" t="21691" r="18560" b="5550"/>
          <a:stretch/>
        </p:blipFill>
        <p:spPr bwMode="auto">
          <a:xfrm>
            <a:off x="-1" y="14317"/>
            <a:ext cx="9144001" cy="6843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749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ds03.infourok.ru/uploads/ex/08a6/00054c4d-0c26f79c/640/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6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471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YandexDisk-svnikban\от Иры\Остаться в живых\Lost.Season.2.2005.RUS.BDRip.XviD.AC3.-HQ-ViDEO\Desktop\hello_html_39f028e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437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ds03.infourok.ru/uploads/ex/08a6/00054c4d-0c26f79c/img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385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568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data18.i.gallery.ru/albums/gallery/158625-abeaa-75196472-m750x740-u11d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2" y="-313793"/>
            <a:ext cx="9121498" cy="7236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354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playcast.ru/uploads/2016/11/19/2057816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-27384"/>
            <a:ext cx="9160778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2610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itd2.mycdn.me/image?id=853579472019&amp;t=20&amp;plc=WEB&amp;tkn=*vDom0ab6WSQMdP-6T8Sv9XqFuk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05" y="-27384"/>
            <a:ext cx="9217024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899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YandexDisk-svnikban\от Иры\Остаться в живых\Lost.Season.2.2005.RUS.BDRip.XviD.AC3.-HQ-ViDEO\Desktop\img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8" t="7352" r="5442" b="12059"/>
          <a:stretch/>
        </p:blipFill>
        <p:spPr bwMode="auto">
          <a:xfrm>
            <a:off x="-252536" y="23864"/>
            <a:ext cx="9396536" cy="683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166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107</TotalTime>
  <Words>42</Words>
  <Application>Microsoft Office PowerPoint</Application>
  <PresentationFormat>Экран (4:3)</PresentationFormat>
  <Paragraphs>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Учитель</cp:lastModifiedBy>
  <cp:revision>10</cp:revision>
  <dcterms:created xsi:type="dcterms:W3CDTF">2019-02-12T16:43:05Z</dcterms:created>
  <dcterms:modified xsi:type="dcterms:W3CDTF">2023-03-19T11:24:00Z</dcterms:modified>
</cp:coreProperties>
</file>