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2745" y="2505670"/>
            <a:ext cx="6058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«Хочу все знать!!!»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6704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батарейки\Батарей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46702"/>
            <a:ext cx="7416824" cy="55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699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батарейки\виды батарее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03" y="908720"/>
            <a:ext cx="7648221" cy="53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01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батарейки\свалка гор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4888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95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батарейки\запрещающий зна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00113"/>
            <a:ext cx="7620000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667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батарейки\37783_origin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8" r="27287"/>
          <a:stretch/>
        </p:blipFill>
        <p:spPr bwMode="auto">
          <a:xfrm>
            <a:off x="827584" y="647179"/>
            <a:ext cx="3680332" cy="5628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дминистратор\Desktop\батарейки\утиль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3" t="12893" r="28736" b="5860"/>
          <a:stretch/>
        </p:blipFill>
        <p:spPr bwMode="auto">
          <a:xfrm>
            <a:off x="4574828" y="655955"/>
            <a:ext cx="3858401" cy="5619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183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4" r="6518"/>
          <a:stretch/>
        </p:blipFill>
        <p:spPr bwMode="auto">
          <a:xfrm>
            <a:off x="4499992" y="1544958"/>
            <a:ext cx="3806474" cy="3913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6" r="20056"/>
          <a:stretch/>
        </p:blipFill>
        <p:spPr bwMode="auto">
          <a:xfrm>
            <a:off x="778767" y="1556792"/>
            <a:ext cx="3505201" cy="3902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048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054" y="620688"/>
            <a:ext cx="55274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Юные защитники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природы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447" y="2967335"/>
            <a:ext cx="705712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Фото детей, с которыми проводится занятие</a:t>
            </a:r>
            <a:endParaRPr lang="ru-RU" sz="2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816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батарейки\польза батарее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4888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02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</TotalTime>
  <Words>15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X64</cp:lastModifiedBy>
  <cp:revision>3</cp:revision>
  <dcterms:created xsi:type="dcterms:W3CDTF">2022-01-18T10:50:47Z</dcterms:created>
  <dcterms:modified xsi:type="dcterms:W3CDTF">2022-01-18T11:14:07Z</dcterms:modified>
</cp:coreProperties>
</file>