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0" r:id="rId3"/>
    <p:sldId id="281" r:id="rId4"/>
    <p:sldId id="282" r:id="rId5"/>
    <p:sldId id="283" r:id="rId6"/>
    <p:sldId id="284" r:id="rId7"/>
    <p:sldId id="285" r:id="rId8"/>
    <p:sldId id="256" r:id="rId9"/>
    <p:sldId id="257" r:id="rId10"/>
    <p:sldId id="258" r:id="rId11"/>
    <p:sldId id="259" r:id="rId12"/>
    <p:sldId id="261" r:id="rId13"/>
    <p:sldId id="260" r:id="rId14"/>
    <p:sldId id="262" r:id="rId15"/>
    <p:sldId id="263" r:id="rId16"/>
    <p:sldId id="264" r:id="rId17"/>
    <p:sldId id="265" r:id="rId18"/>
    <p:sldId id="268" r:id="rId19"/>
    <p:sldId id="267" r:id="rId20"/>
    <p:sldId id="266" r:id="rId21"/>
    <p:sldId id="269" r:id="rId22"/>
    <p:sldId id="270" r:id="rId23"/>
    <p:sldId id="271" r:id="rId24"/>
    <p:sldId id="272" r:id="rId25"/>
    <p:sldId id="273" r:id="rId26"/>
    <p:sldId id="278" r:id="rId27"/>
    <p:sldId id="277" r:id="rId28"/>
    <p:sldId id="276" r:id="rId29"/>
    <p:sldId id="275" r:id="rId30"/>
    <p:sldId id="274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>
      <p:cViewPr varScale="1">
        <p:scale>
          <a:sx n="77" d="100"/>
          <a:sy n="77" d="100"/>
        </p:scale>
        <p:origin x="-108" y="-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4DC02D-DFA1-4DFB-9068-96C3E1F8E53E}" type="doc">
      <dgm:prSet loTypeId="urn:microsoft.com/office/officeart/2005/8/layout/orgChart1" loCatId="hierarchy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CF3C1E8-3233-48EE-BB7D-BF8856B19D42}">
      <dgm:prSet phldrT="[Текст]"/>
      <dgm:spPr>
        <a:gradFill rotWithShape="0">
          <a:gsLst>
            <a:gs pos="0">
              <a:srgbClr val="00B0F0"/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ru-RU" dirty="0" smtClean="0"/>
            <a:t>Методы</a:t>
          </a:r>
          <a:endParaRPr lang="ru-RU" dirty="0"/>
        </a:p>
      </dgm:t>
    </dgm:pt>
    <dgm:pt modelId="{9C95E833-0826-48EB-8A2C-00C11B54D69C}" type="parTrans" cxnId="{424332CF-2B84-4F51-94E4-B72E72A06E70}">
      <dgm:prSet/>
      <dgm:spPr/>
      <dgm:t>
        <a:bodyPr/>
        <a:lstStyle/>
        <a:p>
          <a:endParaRPr lang="ru-RU"/>
        </a:p>
      </dgm:t>
    </dgm:pt>
    <dgm:pt modelId="{19C09496-C3A9-4709-92E5-E1A970769123}" type="sibTrans" cxnId="{424332CF-2B84-4F51-94E4-B72E72A06E70}">
      <dgm:prSet/>
      <dgm:spPr/>
      <dgm:t>
        <a:bodyPr/>
        <a:lstStyle/>
        <a:p>
          <a:endParaRPr lang="ru-RU"/>
        </a:p>
      </dgm:t>
    </dgm:pt>
    <dgm:pt modelId="{B0C1EFBE-CA2C-4A3E-8DE1-183371809C92}">
      <dgm:prSet/>
      <dgm:spPr/>
      <dgm:t>
        <a:bodyPr/>
        <a:lstStyle/>
        <a:p>
          <a:r>
            <a:rPr lang="ru-RU" dirty="0" smtClean="0"/>
            <a:t>практические</a:t>
          </a:r>
          <a:endParaRPr lang="ru-RU" dirty="0"/>
        </a:p>
      </dgm:t>
    </dgm:pt>
    <dgm:pt modelId="{79890D09-D9C5-4B5D-9685-080E3ECC5BE8}" type="parTrans" cxnId="{AE851A1D-DF1C-433F-8242-F016D891D3C7}">
      <dgm:prSet/>
      <dgm:spPr/>
      <dgm:t>
        <a:bodyPr/>
        <a:lstStyle/>
        <a:p>
          <a:endParaRPr lang="ru-RU"/>
        </a:p>
      </dgm:t>
    </dgm:pt>
    <dgm:pt modelId="{7C200017-A169-414E-A340-67242F1D0E5B}" type="sibTrans" cxnId="{AE851A1D-DF1C-433F-8242-F016D891D3C7}">
      <dgm:prSet/>
      <dgm:spPr/>
      <dgm:t>
        <a:bodyPr/>
        <a:lstStyle/>
        <a:p>
          <a:endParaRPr lang="ru-RU"/>
        </a:p>
      </dgm:t>
    </dgm:pt>
    <dgm:pt modelId="{E16BDDBD-B1EF-4772-947D-5521BA66A845}">
      <dgm:prSet/>
      <dgm:spPr>
        <a:solidFill>
          <a:srgbClr val="C00000"/>
        </a:solidFill>
      </dgm:spPr>
      <dgm:t>
        <a:bodyPr/>
        <a:lstStyle/>
        <a:p>
          <a:r>
            <a:rPr lang="ru-RU" dirty="0" smtClean="0"/>
            <a:t>Наглядные*</a:t>
          </a:r>
          <a:endParaRPr lang="ru-RU" dirty="0"/>
        </a:p>
      </dgm:t>
    </dgm:pt>
    <dgm:pt modelId="{B1F701F2-E557-4511-9024-3106339438F8}" type="parTrans" cxnId="{0614ADA6-C055-4934-997F-EE455A399CC8}">
      <dgm:prSet/>
      <dgm:spPr/>
      <dgm:t>
        <a:bodyPr/>
        <a:lstStyle/>
        <a:p>
          <a:endParaRPr lang="ru-RU"/>
        </a:p>
      </dgm:t>
    </dgm:pt>
    <dgm:pt modelId="{7399440F-8601-417F-AFB6-6D4B1BB0BEBA}" type="sibTrans" cxnId="{0614ADA6-C055-4934-997F-EE455A399CC8}">
      <dgm:prSet/>
      <dgm:spPr/>
      <dgm:t>
        <a:bodyPr/>
        <a:lstStyle/>
        <a:p>
          <a:endParaRPr lang="ru-RU"/>
        </a:p>
      </dgm:t>
    </dgm:pt>
    <dgm:pt modelId="{ECC9BBE4-E968-462B-9CEE-ACEF9CB5AD2D}">
      <dgm:prSet/>
      <dgm:spPr/>
      <dgm:t>
        <a:bodyPr/>
        <a:lstStyle/>
        <a:p>
          <a:r>
            <a:rPr lang="ru-RU" smtClean="0"/>
            <a:t>словесные</a:t>
          </a:r>
          <a:endParaRPr lang="ru-RU"/>
        </a:p>
      </dgm:t>
    </dgm:pt>
    <dgm:pt modelId="{A096461B-EC1D-4FC2-99BF-9499C2DCCC2E}" type="parTrans" cxnId="{9E4B38BE-FF6C-4732-98EF-748A34552CEE}">
      <dgm:prSet/>
      <dgm:spPr/>
      <dgm:t>
        <a:bodyPr/>
        <a:lstStyle/>
        <a:p>
          <a:endParaRPr lang="ru-RU"/>
        </a:p>
      </dgm:t>
    </dgm:pt>
    <dgm:pt modelId="{3DAF087B-9D7A-4F97-BD94-996D143F5724}" type="sibTrans" cxnId="{9E4B38BE-FF6C-4732-98EF-748A34552CEE}">
      <dgm:prSet/>
      <dgm:spPr/>
      <dgm:t>
        <a:bodyPr/>
        <a:lstStyle/>
        <a:p>
          <a:endParaRPr lang="ru-RU"/>
        </a:p>
      </dgm:t>
    </dgm:pt>
    <dgm:pt modelId="{5E9ED3C2-5915-423C-8BB5-D7986881EDF8}" type="pres">
      <dgm:prSet presAssocID="{CD4DC02D-DFA1-4DFB-9068-96C3E1F8E5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22CE1E7-B7D9-4DE0-9E0F-2F62ACC6D68F}" type="pres">
      <dgm:prSet presAssocID="{5CF3C1E8-3233-48EE-BB7D-BF8856B19D42}" presName="hierRoot1" presStyleCnt="0">
        <dgm:presLayoutVars>
          <dgm:hierBranch val="init"/>
        </dgm:presLayoutVars>
      </dgm:prSet>
      <dgm:spPr/>
    </dgm:pt>
    <dgm:pt modelId="{EC585942-F94F-4EDD-85F2-3350C06EA461}" type="pres">
      <dgm:prSet presAssocID="{5CF3C1E8-3233-48EE-BB7D-BF8856B19D42}" presName="rootComposite1" presStyleCnt="0"/>
      <dgm:spPr/>
    </dgm:pt>
    <dgm:pt modelId="{8300B8C3-C824-4B49-A049-C3325E831335}" type="pres">
      <dgm:prSet presAssocID="{5CF3C1E8-3233-48EE-BB7D-BF8856B19D4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3B098A-245B-4273-9E9F-94436D8A7758}" type="pres">
      <dgm:prSet presAssocID="{5CF3C1E8-3233-48EE-BB7D-BF8856B19D4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20FEACC-B1C1-40A8-ABB3-A18FEC14ABCE}" type="pres">
      <dgm:prSet presAssocID="{5CF3C1E8-3233-48EE-BB7D-BF8856B19D42}" presName="hierChild2" presStyleCnt="0"/>
      <dgm:spPr/>
    </dgm:pt>
    <dgm:pt modelId="{53BEC434-C581-4286-9091-69061BA648E1}" type="pres">
      <dgm:prSet presAssocID="{79890D09-D9C5-4B5D-9685-080E3ECC5BE8}" presName="Name37" presStyleLbl="parChTrans1D2" presStyleIdx="0" presStyleCnt="3"/>
      <dgm:spPr/>
      <dgm:t>
        <a:bodyPr/>
        <a:lstStyle/>
        <a:p>
          <a:endParaRPr lang="ru-RU"/>
        </a:p>
      </dgm:t>
    </dgm:pt>
    <dgm:pt modelId="{D22BD81F-2120-4D0F-8807-54FC5F0CCD85}" type="pres">
      <dgm:prSet presAssocID="{B0C1EFBE-CA2C-4A3E-8DE1-183371809C92}" presName="hierRoot2" presStyleCnt="0">
        <dgm:presLayoutVars>
          <dgm:hierBranch val="init"/>
        </dgm:presLayoutVars>
      </dgm:prSet>
      <dgm:spPr/>
    </dgm:pt>
    <dgm:pt modelId="{A367F64E-848F-4A58-A8D6-ED1CA5258AAB}" type="pres">
      <dgm:prSet presAssocID="{B0C1EFBE-CA2C-4A3E-8DE1-183371809C92}" presName="rootComposite" presStyleCnt="0"/>
      <dgm:spPr/>
    </dgm:pt>
    <dgm:pt modelId="{F26923AC-EA48-4AF9-AD2A-7FFF8D789710}" type="pres">
      <dgm:prSet presAssocID="{B0C1EFBE-CA2C-4A3E-8DE1-183371809C92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EF6F02-2879-4A50-842F-EE8759F3C74D}" type="pres">
      <dgm:prSet presAssocID="{B0C1EFBE-CA2C-4A3E-8DE1-183371809C92}" presName="rootConnector" presStyleLbl="node2" presStyleIdx="0" presStyleCnt="3"/>
      <dgm:spPr/>
      <dgm:t>
        <a:bodyPr/>
        <a:lstStyle/>
        <a:p>
          <a:endParaRPr lang="ru-RU"/>
        </a:p>
      </dgm:t>
    </dgm:pt>
    <dgm:pt modelId="{F8034858-A5DA-4D42-9941-E1F5AB14AC4B}" type="pres">
      <dgm:prSet presAssocID="{B0C1EFBE-CA2C-4A3E-8DE1-183371809C92}" presName="hierChild4" presStyleCnt="0"/>
      <dgm:spPr/>
    </dgm:pt>
    <dgm:pt modelId="{D7C37F80-71C5-4582-A57D-63DEB1F4868C}" type="pres">
      <dgm:prSet presAssocID="{B0C1EFBE-CA2C-4A3E-8DE1-183371809C92}" presName="hierChild5" presStyleCnt="0"/>
      <dgm:spPr/>
    </dgm:pt>
    <dgm:pt modelId="{EB4054DF-70B9-4C0A-B175-0949F1B58D0F}" type="pres">
      <dgm:prSet presAssocID="{B1F701F2-E557-4511-9024-3106339438F8}" presName="Name37" presStyleLbl="parChTrans1D2" presStyleIdx="1" presStyleCnt="3"/>
      <dgm:spPr/>
      <dgm:t>
        <a:bodyPr/>
        <a:lstStyle/>
        <a:p>
          <a:endParaRPr lang="ru-RU"/>
        </a:p>
      </dgm:t>
    </dgm:pt>
    <dgm:pt modelId="{302B0F66-99BC-4CC0-9FD2-4ED34E3EA6AB}" type="pres">
      <dgm:prSet presAssocID="{E16BDDBD-B1EF-4772-947D-5521BA66A845}" presName="hierRoot2" presStyleCnt="0">
        <dgm:presLayoutVars>
          <dgm:hierBranch val="init"/>
        </dgm:presLayoutVars>
      </dgm:prSet>
      <dgm:spPr/>
    </dgm:pt>
    <dgm:pt modelId="{A00AF6FA-EB87-4DD1-AE7E-FD747DF22753}" type="pres">
      <dgm:prSet presAssocID="{E16BDDBD-B1EF-4772-947D-5521BA66A845}" presName="rootComposite" presStyleCnt="0"/>
      <dgm:spPr/>
    </dgm:pt>
    <dgm:pt modelId="{BE333B18-FE0F-42A2-BCE2-4C5E6E138251}" type="pres">
      <dgm:prSet presAssocID="{E16BDDBD-B1EF-4772-947D-5521BA66A845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2212A5-3481-4705-AF0D-0AFEA00131DC}" type="pres">
      <dgm:prSet presAssocID="{E16BDDBD-B1EF-4772-947D-5521BA66A845}" presName="rootConnector" presStyleLbl="node2" presStyleIdx="1" presStyleCnt="3"/>
      <dgm:spPr/>
      <dgm:t>
        <a:bodyPr/>
        <a:lstStyle/>
        <a:p>
          <a:endParaRPr lang="ru-RU"/>
        </a:p>
      </dgm:t>
    </dgm:pt>
    <dgm:pt modelId="{BBEA97D9-610E-42E1-9004-143AAFCBB4D0}" type="pres">
      <dgm:prSet presAssocID="{E16BDDBD-B1EF-4772-947D-5521BA66A845}" presName="hierChild4" presStyleCnt="0"/>
      <dgm:spPr/>
    </dgm:pt>
    <dgm:pt modelId="{65887AA9-3E58-4D06-92BF-E4E14F759A61}" type="pres">
      <dgm:prSet presAssocID="{E16BDDBD-B1EF-4772-947D-5521BA66A845}" presName="hierChild5" presStyleCnt="0"/>
      <dgm:spPr/>
    </dgm:pt>
    <dgm:pt modelId="{F4BC46B5-A188-4A5C-87F8-51F49B02CF62}" type="pres">
      <dgm:prSet presAssocID="{A096461B-EC1D-4FC2-99BF-9499C2DCCC2E}" presName="Name37" presStyleLbl="parChTrans1D2" presStyleIdx="2" presStyleCnt="3"/>
      <dgm:spPr/>
      <dgm:t>
        <a:bodyPr/>
        <a:lstStyle/>
        <a:p>
          <a:endParaRPr lang="ru-RU"/>
        </a:p>
      </dgm:t>
    </dgm:pt>
    <dgm:pt modelId="{BD9A212D-74EA-4154-8AD7-E18C0C402552}" type="pres">
      <dgm:prSet presAssocID="{ECC9BBE4-E968-462B-9CEE-ACEF9CB5AD2D}" presName="hierRoot2" presStyleCnt="0">
        <dgm:presLayoutVars>
          <dgm:hierBranch val="init"/>
        </dgm:presLayoutVars>
      </dgm:prSet>
      <dgm:spPr/>
    </dgm:pt>
    <dgm:pt modelId="{F2B95591-2286-4849-AF76-D3E7E0B7F498}" type="pres">
      <dgm:prSet presAssocID="{ECC9BBE4-E968-462B-9CEE-ACEF9CB5AD2D}" presName="rootComposite" presStyleCnt="0"/>
      <dgm:spPr/>
    </dgm:pt>
    <dgm:pt modelId="{D6DB7A28-686C-4287-87C6-5C4BBFFC6A57}" type="pres">
      <dgm:prSet presAssocID="{ECC9BBE4-E968-462B-9CEE-ACEF9CB5AD2D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426492-358D-41F6-B684-7B72B9E2A5C7}" type="pres">
      <dgm:prSet presAssocID="{ECC9BBE4-E968-462B-9CEE-ACEF9CB5AD2D}" presName="rootConnector" presStyleLbl="node2" presStyleIdx="2" presStyleCnt="3"/>
      <dgm:spPr/>
      <dgm:t>
        <a:bodyPr/>
        <a:lstStyle/>
        <a:p>
          <a:endParaRPr lang="ru-RU"/>
        </a:p>
      </dgm:t>
    </dgm:pt>
    <dgm:pt modelId="{9B40D013-5605-4068-9DD1-93E4E44F5FD1}" type="pres">
      <dgm:prSet presAssocID="{ECC9BBE4-E968-462B-9CEE-ACEF9CB5AD2D}" presName="hierChild4" presStyleCnt="0"/>
      <dgm:spPr/>
    </dgm:pt>
    <dgm:pt modelId="{DEDC8F3A-97B1-4D76-9020-A0B23422C6BB}" type="pres">
      <dgm:prSet presAssocID="{ECC9BBE4-E968-462B-9CEE-ACEF9CB5AD2D}" presName="hierChild5" presStyleCnt="0"/>
      <dgm:spPr/>
    </dgm:pt>
    <dgm:pt modelId="{C6430344-9B0E-4F50-8BFE-5F9EED19AFCA}" type="pres">
      <dgm:prSet presAssocID="{5CF3C1E8-3233-48EE-BB7D-BF8856B19D42}" presName="hierChild3" presStyleCnt="0"/>
      <dgm:spPr/>
    </dgm:pt>
  </dgm:ptLst>
  <dgm:cxnLst>
    <dgm:cxn modelId="{0614ADA6-C055-4934-997F-EE455A399CC8}" srcId="{5CF3C1E8-3233-48EE-BB7D-BF8856B19D42}" destId="{E16BDDBD-B1EF-4772-947D-5521BA66A845}" srcOrd="1" destOrd="0" parTransId="{B1F701F2-E557-4511-9024-3106339438F8}" sibTransId="{7399440F-8601-417F-AFB6-6D4B1BB0BEBA}"/>
    <dgm:cxn modelId="{424332CF-2B84-4F51-94E4-B72E72A06E70}" srcId="{CD4DC02D-DFA1-4DFB-9068-96C3E1F8E53E}" destId="{5CF3C1E8-3233-48EE-BB7D-BF8856B19D42}" srcOrd="0" destOrd="0" parTransId="{9C95E833-0826-48EB-8A2C-00C11B54D69C}" sibTransId="{19C09496-C3A9-4709-92E5-E1A970769123}"/>
    <dgm:cxn modelId="{B87D528F-F98C-4FC6-9178-67F63E6FA850}" type="presOf" srcId="{B0C1EFBE-CA2C-4A3E-8DE1-183371809C92}" destId="{84EF6F02-2879-4A50-842F-EE8759F3C74D}" srcOrd="1" destOrd="0" presId="urn:microsoft.com/office/officeart/2005/8/layout/orgChart1"/>
    <dgm:cxn modelId="{542EC6B9-3B22-4AA9-A52D-5BFC077BD34F}" type="presOf" srcId="{B0C1EFBE-CA2C-4A3E-8DE1-183371809C92}" destId="{F26923AC-EA48-4AF9-AD2A-7FFF8D789710}" srcOrd="0" destOrd="0" presId="urn:microsoft.com/office/officeart/2005/8/layout/orgChart1"/>
    <dgm:cxn modelId="{E14020EE-15ED-4CF5-BDA0-BF35E7151863}" type="presOf" srcId="{5CF3C1E8-3233-48EE-BB7D-BF8856B19D42}" destId="{8300B8C3-C824-4B49-A049-C3325E831335}" srcOrd="0" destOrd="0" presId="urn:microsoft.com/office/officeart/2005/8/layout/orgChart1"/>
    <dgm:cxn modelId="{A008881E-96C0-49B4-BA5F-089DD7260094}" type="presOf" srcId="{A096461B-EC1D-4FC2-99BF-9499C2DCCC2E}" destId="{F4BC46B5-A188-4A5C-87F8-51F49B02CF62}" srcOrd="0" destOrd="0" presId="urn:microsoft.com/office/officeart/2005/8/layout/orgChart1"/>
    <dgm:cxn modelId="{F4DDA63B-3A21-4BD0-9296-113989FE907F}" type="presOf" srcId="{E16BDDBD-B1EF-4772-947D-5521BA66A845}" destId="{7A2212A5-3481-4705-AF0D-0AFEA00131DC}" srcOrd="1" destOrd="0" presId="urn:microsoft.com/office/officeart/2005/8/layout/orgChart1"/>
    <dgm:cxn modelId="{98531DF2-B29F-449F-AD78-EAE324DFE191}" type="presOf" srcId="{5CF3C1E8-3233-48EE-BB7D-BF8856B19D42}" destId="{253B098A-245B-4273-9E9F-94436D8A7758}" srcOrd="1" destOrd="0" presId="urn:microsoft.com/office/officeart/2005/8/layout/orgChart1"/>
    <dgm:cxn modelId="{0CF75035-7C8F-46AD-80EE-A603CA947973}" type="presOf" srcId="{CD4DC02D-DFA1-4DFB-9068-96C3E1F8E53E}" destId="{5E9ED3C2-5915-423C-8BB5-D7986881EDF8}" srcOrd="0" destOrd="0" presId="urn:microsoft.com/office/officeart/2005/8/layout/orgChart1"/>
    <dgm:cxn modelId="{AE851A1D-DF1C-433F-8242-F016D891D3C7}" srcId="{5CF3C1E8-3233-48EE-BB7D-BF8856B19D42}" destId="{B0C1EFBE-CA2C-4A3E-8DE1-183371809C92}" srcOrd="0" destOrd="0" parTransId="{79890D09-D9C5-4B5D-9685-080E3ECC5BE8}" sibTransId="{7C200017-A169-414E-A340-67242F1D0E5B}"/>
    <dgm:cxn modelId="{55DB3B38-6133-404E-A876-4A39BFB625EB}" type="presOf" srcId="{B1F701F2-E557-4511-9024-3106339438F8}" destId="{EB4054DF-70B9-4C0A-B175-0949F1B58D0F}" srcOrd="0" destOrd="0" presId="urn:microsoft.com/office/officeart/2005/8/layout/orgChart1"/>
    <dgm:cxn modelId="{9E4B38BE-FF6C-4732-98EF-748A34552CEE}" srcId="{5CF3C1E8-3233-48EE-BB7D-BF8856B19D42}" destId="{ECC9BBE4-E968-462B-9CEE-ACEF9CB5AD2D}" srcOrd="2" destOrd="0" parTransId="{A096461B-EC1D-4FC2-99BF-9499C2DCCC2E}" sibTransId="{3DAF087B-9D7A-4F97-BD94-996D143F5724}"/>
    <dgm:cxn modelId="{AD816ABD-0D40-46C4-A9D2-495F5AC6C38E}" type="presOf" srcId="{ECC9BBE4-E968-462B-9CEE-ACEF9CB5AD2D}" destId="{E8426492-358D-41F6-B684-7B72B9E2A5C7}" srcOrd="1" destOrd="0" presId="urn:microsoft.com/office/officeart/2005/8/layout/orgChart1"/>
    <dgm:cxn modelId="{36B6CEB0-1BF9-44A9-AB88-0AD0F90AFED8}" type="presOf" srcId="{79890D09-D9C5-4B5D-9685-080E3ECC5BE8}" destId="{53BEC434-C581-4286-9091-69061BA648E1}" srcOrd="0" destOrd="0" presId="urn:microsoft.com/office/officeart/2005/8/layout/orgChart1"/>
    <dgm:cxn modelId="{54510926-3A33-4FAC-A9A3-8B3E625B3B58}" type="presOf" srcId="{ECC9BBE4-E968-462B-9CEE-ACEF9CB5AD2D}" destId="{D6DB7A28-686C-4287-87C6-5C4BBFFC6A57}" srcOrd="0" destOrd="0" presId="urn:microsoft.com/office/officeart/2005/8/layout/orgChart1"/>
    <dgm:cxn modelId="{EE736DBE-2EB6-4CB4-87B7-7CFEB2413E02}" type="presOf" srcId="{E16BDDBD-B1EF-4772-947D-5521BA66A845}" destId="{BE333B18-FE0F-42A2-BCE2-4C5E6E138251}" srcOrd="0" destOrd="0" presId="urn:microsoft.com/office/officeart/2005/8/layout/orgChart1"/>
    <dgm:cxn modelId="{E48B0AD9-FCFA-4FD6-9DE8-2473C45A28F2}" type="presParOf" srcId="{5E9ED3C2-5915-423C-8BB5-D7986881EDF8}" destId="{E22CE1E7-B7D9-4DE0-9E0F-2F62ACC6D68F}" srcOrd="0" destOrd="0" presId="urn:microsoft.com/office/officeart/2005/8/layout/orgChart1"/>
    <dgm:cxn modelId="{BA3E6262-3D1C-48F0-93C7-86F13128B16F}" type="presParOf" srcId="{E22CE1E7-B7D9-4DE0-9E0F-2F62ACC6D68F}" destId="{EC585942-F94F-4EDD-85F2-3350C06EA461}" srcOrd="0" destOrd="0" presId="urn:microsoft.com/office/officeart/2005/8/layout/orgChart1"/>
    <dgm:cxn modelId="{E3C04764-B80E-4A73-8573-F27319FB7A87}" type="presParOf" srcId="{EC585942-F94F-4EDD-85F2-3350C06EA461}" destId="{8300B8C3-C824-4B49-A049-C3325E831335}" srcOrd="0" destOrd="0" presId="urn:microsoft.com/office/officeart/2005/8/layout/orgChart1"/>
    <dgm:cxn modelId="{FEFD8FDB-1B62-4A6A-A20C-6FE05BD595EE}" type="presParOf" srcId="{EC585942-F94F-4EDD-85F2-3350C06EA461}" destId="{253B098A-245B-4273-9E9F-94436D8A7758}" srcOrd="1" destOrd="0" presId="urn:microsoft.com/office/officeart/2005/8/layout/orgChart1"/>
    <dgm:cxn modelId="{03E96657-6677-4F37-8D2E-3D0C23A89317}" type="presParOf" srcId="{E22CE1E7-B7D9-4DE0-9E0F-2F62ACC6D68F}" destId="{E20FEACC-B1C1-40A8-ABB3-A18FEC14ABCE}" srcOrd="1" destOrd="0" presId="urn:microsoft.com/office/officeart/2005/8/layout/orgChart1"/>
    <dgm:cxn modelId="{DD8E33BB-991E-415B-9606-A1EE397BDA78}" type="presParOf" srcId="{E20FEACC-B1C1-40A8-ABB3-A18FEC14ABCE}" destId="{53BEC434-C581-4286-9091-69061BA648E1}" srcOrd="0" destOrd="0" presId="urn:microsoft.com/office/officeart/2005/8/layout/orgChart1"/>
    <dgm:cxn modelId="{AB1CD67F-F212-4FB6-8063-31A6225E0471}" type="presParOf" srcId="{E20FEACC-B1C1-40A8-ABB3-A18FEC14ABCE}" destId="{D22BD81F-2120-4D0F-8807-54FC5F0CCD85}" srcOrd="1" destOrd="0" presId="urn:microsoft.com/office/officeart/2005/8/layout/orgChart1"/>
    <dgm:cxn modelId="{A12D483D-A185-43A0-9AE8-4F004155E5A8}" type="presParOf" srcId="{D22BD81F-2120-4D0F-8807-54FC5F0CCD85}" destId="{A367F64E-848F-4A58-A8D6-ED1CA5258AAB}" srcOrd="0" destOrd="0" presId="urn:microsoft.com/office/officeart/2005/8/layout/orgChart1"/>
    <dgm:cxn modelId="{8D708CE9-689B-4111-919E-65A16FFA61AC}" type="presParOf" srcId="{A367F64E-848F-4A58-A8D6-ED1CA5258AAB}" destId="{F26923AC-EA48-4AF9-AD2A-7FFF8D789710}" srcOrd="0" destOrd="0" presId="urn:microsoft.com/office/officeart/2005/8/layout/orgChart1"/>
    <dgm:cxn modelId="{FF6EF13D-2184-4DF6-A537-A4F61F2FB05A}" type="presParOf" srcId="{A367F64E-848F-4A58-A8D6-ED1CA5258AAB}" destId="{84EF6F02-2879-4A50-842F-EE8759F3C74D}" srcOrd="1" destOrd="0" presId="urn:microsoft.com/office/officeart/2005/8/layout/orgChart1"/>
    <dgm:cxn modelId="{026C5C6F-AF6F-471B-96D2-C17389713649}" type="presParOf" srcId="{D22BD81F-2120-4D0F-8807-54FC5F0CCD85}" destId="{F8034858-A5DA-4D42-9941-E1F5AB14AC4B}" srcOrd="1" destOrd="0" presId="urn:microsoft.com/office/officeart/2005/8/layout/orgChart1"/>
    <dgm:cxn modelId="{BD30ABC2-10C0-4AEA-95BD-0A2473BCF46C}" type="presParOf" srcId="{D22BD81F-2120-4D0F-8807-54FC5F0CCD85}" destId="{D7C37F80-71C5-4582-A57D-63DEB1F4868C}" srcOrd="2" destOrd="0" presId="urn:microsoft.com/office/officeart/2005/8/layout/orgChart1"/>
    <dgm:cxn modelId="{7F3D75B2-9012-463B-B95B-E94C73907404}" type="presParOf" srcId="{E20FEACC-B1C1-40A8-ABB3-A18FEC14ABCE}" destId="{EB4054DF-70B9-4C0A-B175-0949F1B58D0F}" srcOrd="2" destOrd="0" presId="urn:microsoft.com/office/officeart/2005/8/layout/orgChart1"/>
    <dgm:cxn modelId="{A2FFE64B-415E-4FDD-9ADB-E616BF38B2AF}" type="presParOf" srcId="{E20FEACC-B1C1-40A8-ABB3-A18FEC14ABCE}" destId="{302B0F66-99BC-4CC0-9FD2-4ED34E3EA6AB}" srcOrd="3" destOrd="0" presId="urn:microsoft.com/office/officeart/2005/8/layout/orgChart1"/>
    <dgm:cxn modelId="{CFA98AAE-C887-4C25-B6EB-1929FF4DA0E2}" type="presParOf" srcId="{302B0F66-99BC-4CC0-9FD2-4ED34E3EA6AB}" destId="{A00AF6FA-EB87-4DD1-AE7E-FD747DF22753}" srcOrd="0" destOrd="0" presId="urn:microsoft.com/office/officeart/2005/8/layout/orgChart1"/>
    <dgm:cxn modelId="{3A638347-0C29-49D0-9673-EE55FE44CB92}" type="presParOf" srcId="{A00AF6FA-EB87-4DD1-AE7E-FD747DF22753}" destId="{BE333B18-FE0F-42A2-BCE2-4C5E6E138251}" srcOrd="0" destOrd="0" presId="urn:microsoft.com/office/officeart/2005/8/layout/orgChart1"/>
    <dgm:cxn modelId="{8700042C-48D8-4E53-9D16-20A4ED8340B6}" type="presParOf" srcId="{A00AF6FA-EB87-4DD1-AE7E-FD747DF22753}" destId="{7A2212A5-3481-4705-AF0D-0AFEA00131DC}" srcOrd="1" destOrd="0" presId="urn:microsoft.com/office/officeart/2005/8/layout/orgChart1"/>
    <dgm:cxn modelId="{73D265B8-D5D5-4F28-BF8C-302C772F23BF}" type="presParOf" srcId="{302B0F66-99BC-4CC0-9FD2-4ED34E3EA6AB}" destId="{BBEA97D9-610E-42E1-9004-143AAFCBB4D0}" srcOrd="1" destOrd="0" presId="urn:microsoft.com/office/officeart/2005/8/layout/orgChart1"/>
    <dgm:cxn modelId="{B7D08BE3-B26D-4D48-BE52-19365305448D}" type="presParOf" srcId="{302B0F66-99BC-4CC0-9FD2-4ED34E3EA6AB}" destId="{65887AA9-3E58-4D06-92BF-E4E14F759A61}" srcOrd="2" destOrd="0" presId="urn:microsoft.com/office/officeart/2005/8/layout/orgChart1"/>
    <dgm:cxn modelId="{A06F0BE0-C4CC-46BD-A78D-E7B0CE4163D8}" type="presParOf" srcId="{E20FEACC-B1C1-40A8-ABB3-A18FEC14ABCE}" destId="{F4BC46B5-A188-4A5C-87F8-51F49B02CF62}" srcOrd="4" destOrd="0" presId="urn:microsoft.com/office/officeart/2005/8/layout/orgChart1"/>
    <dgm:cxn modelId="{A892F1D5-E42C-4591-B431-97C7838259E2}" type="presParOf" srcId="{E20FEACC-B1C1-40A8-ABB3-A18FEC14ABCE}" destId="{BD9A212D-74EA-4154-8AD7-E18C0C402552}" srcOrd="5" destOrd="0" presId="urn:microsoft.com/office/officeart/2005/8/layout/orgChart1"/>
    <dgm:cxn modelId="{14CB099A-08D7-43CE-990C-808D28248CD1}" type="presParOf" srcId="{BD9A212D-74EA-4154-8AD7-E18C0C402552}" destId="{F2B95591-2286-4849-AF76-D3E7E0B7F498}" srcOrd="0" destOrd="0" presId="urn:microsoft.com/office/officeart/2005/8/layout/orgChart1"/>
    <dgm:cxn modelId="{7FE172D8-41A8-464C-83E6-8B883B0AD23E}" type="presParOf" srcId="{F2B95591-2286-4849-AF76-D3E7E0B7F498}" destId="{D6DB7A28-686C-4287-87C6-5C4BBFFC6A57}" srcOrd="0" destOrd="0" presId="urn:microsoft.com/office/officeart/2005/8/layout/orgChart1"/>
    <dgm:cxn modelId="{C9AFAE3C-AC39-4AF9-B853-F57C98FEB70C}" type="presParOf" srcId="{F2B95591-2286-4849-AF76-D3E7E0B7F498}" destId="{E8426492-358D-41F6-B684-7B72B9E2A5C7}" srcOrd="1" destOrd="0" presId="urn:microsoft.com/office/officeart/2005/8/layout/orgChart1"/>
    <dgm:cxn modelId="{9418006C-ABCF-4012-9959-023BDD91E76D}" type="presParOf" srcId="{BD9A212D-74EA-4154-8AD7-E18C0C402552}" destId="{9B40D013-5605-4068-9DD1-93E4E44F5FD1}" srcOrd="1" destOrd="0" presId="urn:microsoft.com/office/officeart/2005/8/layout/orgChart1"/>
    <dgm:cxn modelId="{0FE8B244-EFD4-4623-B695-1AF1E8CF9DDB}" type="presParOf" srcId="{BD9A212D-74EA-4154-8AD7-E18C0C402552}" destId="{DEDC8F3A-97B1-4D76-9020-A0B23422C6BB}" srcOrd="2" destOrd="0" presId="urn:microsoft.com/office/officeart/2005/8/layout/orgChart1"/>
    <dgm:cxn modelId="{E29F2355-4473-495D-B2C2-3598D7E57D29}" type="presParOf" srcId="{E22CE1E7-B7D9-4DE0-9E0F-2F62ACC6D68F}" destId="{C6430344-9B0E-4F50-8BFE-5F9EED19AFC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BC46B5-A188-4A5C-87F8-51F49B02CF62}">
      <dsp:nvSpPr>
        <dsp:cNvPr id="0" name=""/>
        <dsp:cNvSpPr/>
      </dsp:nvSpPr>
      <dsp:spPr>
        <a:xfrm>
          <a:off x="4036247" y="2431106"/>
          <a:ext cx="2855674" cy="49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806"/>
              </a:lnTo>
              <a:lnTo>
                <a:pt x="2855674" y="247806"/>
              </a:lnTo>
              <a:lnTo>
                <a:pt x="2855674" y="49561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4054DF-70B9-4C0A-B175-0949F1B58D0F}">
      <dsp:nvSpPr>
        <dsp:cNvPr id="0" name=""/>
        <dsp:cNvSpPr/>
      </dsp:nvSpPr>
      <dsp:spPr>
        <a:xfrm>
          <a:off x="3990527" y="2431106"/>
          <a:ext cx="91440" cy="4956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561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BEC434-C581-4286-9091-69061BA648E1}">
      <dsp:nvSpPr>
        <dsp:cNvPr id="0" name=""/>
        <dsp:cNvSpPr/>
      </dsp:nvSpPr>
      <dsp:spPr>
        <a:xfrm>
          <a:off x="1180572" y="2431106"/>
          <a:ext cx="2855674" cy="495612"/>
        </a:xfrm>
        <a:custGeom>
          <a:avLst/>
          <a:gdLst/>
          <a:ahLst/>
          <a:cxnLst/>
          <a:rect l="0" t="0" r="0" b="0"/>
          <a:pathLst>
            <a:path>
              <a:moveTo>
                <a:pt x="2855674" y="0"/>
              </a:moveTo>
              <a:lnTo>
                <a:pt x="2855674" y="247806"/>
              </a:lnTo>
              <a:lnTo>
                <a:pt x="0" y="247806"/>
              </a:lnTo>
              <a:lnTo>
                <a:pt x="0" y="49561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00B8C3-C824-4B49-A049-C3325E831335}">
      <dsp:nvSpPr>
        <dsp:cNvPr id="0" name=""/>
        <dsp:cNvSpPr/>
      </dsp:nvSpPr>
      <dsp:spPr>
        <a:xfrm>
          <a:off x="2856216" y="1251075"/>
          <a:ext cx="2360061" cy="1180030"/>
        </a:xfrm>
        <a:prstGeom prst="rect">
          <a:avLst/>
        </a:prstGeom>
        <a:gradFill rotWithShape="0">
          <a:gsLst>
            <a:gs pos="0">
              <a:srgbClr val="00B0F0"/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Методы</a:t>
          </a:r>
          <a:endParaRPr lang="ru-RU" sz="3100" kern="1200" dirty="0"/>
        </a:p>
      </dsp:txBody>
      <dsp:txXfrm>
        <a:off x="2856216" y="1251075"/>
        <a:ext cx="2360061" cy="1180030"/>
      </dsp:txXfrm>
    </dsp:sp>
    <dsp:sp modelId="{F26923AC-EA48-4AF9-AD2A-7FFF8D789710}">
      <dsp:nvSpPr>
        <dsp:cNvPr id="0" name=""/>
        <dsp:cNvSpPr/>
      </dsp:nvSpPr>
      <dsp:spPr>
        <a:xfrm>
          <a:off x="541" y="2926719"/>
          <a:ext cx="2360061" cy="118003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практические</a:t>
          </a:r>
          <a:endParaRPr lang="ru-RU" sz="3100" kern="1200" dirty="0"/>
        </a:p>
      </dsp:txBody>
      <dsp:txXfrm>
        <a:off x="541" y="2926719"/>
        <a:ext cx="2360061" cy="1180030"/>
      </dsp:txXfrm>
    </dsp:sp>
    <dsp:sp modelId="{BE333B18-FE0F-42A2-BCE2-4C5E6E138251}">
      <dsp:nvSpPr>
        <dsp:cNvPr id="0" name=""/>
        <dsp:cNvSpPr/>
      </dsp:nvSpPr>
      <dsp:spPr>
        <a:xfrm>
          <a:off x="2856216" y="2926719"/>
          <a:ext cx="2360061" cy="1180030"/>
        </a:xfrm>
        <a:prstGeom prst="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Наглядные*</a:t>
          </a:r>
          <a:endParaRPr lang="ru-RU" sz="3100" kern="1200" dirty="0"/>
        </a:p>
      </dsp:txBody>
      <dsp:txXfrm>
        <a:off x="2856216" y="2926719"/>
        <a:ext cx="2360061" cy="1180030"/>
      </dsp:txXfrm>
    </dsp:sp>
    <dsp:sp modelId="{D6DB7A28-686C-4287-87C6-5C4BBFFC6A57}">
      <dsp:nvSpPr>
        <dsp:cNvPr id="0" name=""/>
        <dsp:cNvSpPr/>
      </dsp:nvSpPr>
      <dsp:spPr>
        <a:xfrm>
          <a:off x="5711890" y="2926719"/>
          <a:ext cx="2360061" cy="118003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smtClean="0"/>
            <a:t>словесные</a:t>
          </a:r>
          <a:endParaRPr lang="ru-RU" sz="3100" kern="1200"/>
        </a:p>
      </dsp:txBody>
      <dsp:txXfrm>
        <a:off x="5711890" y="2926719"/>
        <a:ext cx="2360061" cy="11800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797E-ED89-47FA-B647-B8481B9AE8A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49320-6D21-4A96-AC8F-FEF412097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797E-ED89-47FA-B647-B8481B9AE8A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49320-6D21-4A96-AC8F-FEF412097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797E-ED89-47FA-B647-B8481B9AE8A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49320-6D21-4A96-AC8F-FEF412097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797E-ED89-47FA-B647-B8481B9AE8A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49320-6D21-4A96-AC8F-FEF412097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797E-ED89-47FA-B647-B8481B9AE8A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49320-6D21-4A96-AC8F-FEF412097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797E-ED89-47FA-B647-B8481B9AE8A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49320-6D21-4A96-AC8F-FEF412097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797E-ED89-47FA-B647-B8481B9AE8A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49320-6D21-4A96-AC8F-FEF412097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797E-ED89-47FA-B647-B8481B9AE8A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49320-6D21-4A96-AC8F-FEF412097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797E-ED89-47FA-B647-B8481B9AE8A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49320-6D21-4A96-AC8F-FEF412097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797E-ED89-47FA-B647-B8481B9AE8A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49320-6D21-4A96-AC8F-FEF412097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797E-ED89-47FA-B647-B8481B9AE8A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49320-6D21-4A96-AC8F-FEF412097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1797E-ED89-47FA-B647-B8481B9AE8A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49320-6D21-4A96-AC8F-FEF412097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56.jpeg"/><Relationship Id="rId7" Type="http://schemas.openxmlformats.org/officeDocument/2006/relationships/image" Target="../media/image64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56.jpeg"/><Relationship Id="rId7" Type="http://schemas.openxmlformats.org/officeDocument/2006/relationships/image" Target="../media/image68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56.jpeg"/><Relationship Id="rId7" Type="http://schemas.openxmlformats.org/officeDocument/2006/relationships/image" Target="../media/image72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56.jpeg"/><Relationship Id="rId7" Type="http://schemas.openxmlformats.org/officeDocument/2006/relationships/image" Target="../media/image7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13" Type="http://schemas.openxmlformats.org/officeDocument/2006/relationships/image" Target="../media/image88.jpeg"/><Relationship Id="rId18" Type="http://schemas.openxmlformats.org/officeDocument/2006/relationships/image" Target="../media/image93.jpeg"/><Relationship Id="rId3" Type="http://schemas.openxmlformats.org/officeDocument/2006/relationships/image" Target="../media/image78.jpeg"/><Relationship Id="rId21" Type="http://schemas.openxmlformats.org/officeDocument/2006/relationships/image" Target="../media/image96.jpeg"/><Relationship Id="rId7" Type="http://schemas.openxmlformats.org/officeDocument/2006/relationships/image" Target="../media/image82.jpeg"/><Relationship Id="rId12" Type="http://schemas.openxmlformats.org/officeDocument/2006/relationships/image" Target="../media/image87.jpeg"/><Relationship Id="rId17" Type="http://schemas.openxmlformats.org/officeDocument/2006/relationships/image" Target="../media/image92.jpeg"/><Relationship Id="rId2" Type="http://schemas.openxmlformats.org/officeDocument/2006/relationships/image" Target="../media/image77.jpeg"/><Relationship Id="rId16" Type="http://schemas.openxmlformats.org/officeDocument/2006/relationships/image" Target="../media/image91.jpeg"/><Relationship Id="rId20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11" Type="http://schemas.openxmlformats.org/officeDocument/2006/relationships/image" Target="../media/image86.jpeg"/><Relationship Id="rId5" Type="http://schemas.openxmlformats.org/officeDocument/2006/relationships/image" Target="../media/image80.jpeg"/><Relationship Id="rId15" Type="http://schemas.openxmlformats.org/officeDocument/2006/relationships/image" Target="../media/image90.jpeg"/><Relationship Id="rId23" Type="http://schemas.openxmlformats.org/officeDocument/2006/relationships/slide" Target="slide8.xml"/><Relationship Id="rId10" Type="http://schemas.openxmlformats.org/officeDocument/2006/relationships/image" Target="../media/image85.jpeg"/><Relationship Id="rId19" Type="http://schemas.openxmlformats.org/officeDocument/2006/relationships/image" Target="../media/image94.jpeg"/><Relationship Id="rId4" Type="http://schemas.openxmlformats.org/officeDocument/2006/relationships/image" Target="../media/image79.jpeg"/><Relationship Id="rId9" Type="http://schemas.openxmlformats.org/officeDocument/2006/relationships/image" Target="../media/image84.jpeg"/><Relationship Id="rId14" Type="http://schemas.openxmlformats.org/officeDocument/2006/relationships/image" Target="../media/image89.jpeg"/><Relationship Id="rId22" Type="http://schemas.openxmlformats.org/officeDocument/2006/relationships/image" Target="../media/image9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11" Type="http://schemas.openxmlformats.org/officeDocument/2006/relationships/slide" Target="slide8.xml"/><Relationship Id="rId5" Type="http://schemas.openxmlformats.org/officeDocument/2006/relationships/image" Target="../media/image101.png"/><Relationship Id="rId10" Type="http://schemas.openxmlformats.org/officeDocument/2006/relationships/image" Target="../media/image106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99.png"/><Relationship Id="rId7" Type="http://schemas.openxmlformats.org/officeDocument/2006/relationships/image" Target="../media/image110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Relationship Id="rId9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99.png"/><Relationship Id="rId7" Type="http://schemas.openxmlformats.org/officeDocument/2006/relationships/image" Target="../media/image115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11" Type="http://schemas.openxmlformats.org/officeDocument/2006/relationships/slide" Target="slide8.xml"/><Relationship Id="rId5" Type="http://schemas.openxmlformats.org/officeDocument/2006/relationships/image" Target="../media/image113.png"/><Relationship Id="rId10" Type="http://schemas.openxmlformats.org/officeDocument/2006/relationships/image" Target="../media/image118.png"/><Relationship Id="rId4" Type="http://schemas.openxmlformats.org/officeDocument/2006/relationships/image" Target="../media/image112.png"/><Relationship Id="rId9" Type="http://schemas.openxmlformats.org/officeDocument/2006/relationships/image" Target="../media/image1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jpeg"/><Relationship Id="rId3" Type="http://schemas.openxmlformats.org/officeDocument/2006/relationships/image" Target="../media/image99.png"/><Relationship Id="rId7" Type="http://schemas.openxmlformats.org/officeDocument/2006/relationships/image" Target="../media/image122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Relationship Id="rId9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99.png"/><Relationship Id="rId7" Type="http://schemas.openxmlformats.org/officeDocument/2006/relationships/image" Target="../media/image127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png"/><Relationship Id="rId11" Type="http://schemas.openxmlformats.org/officeDocument/2006/relationships/slide" Target="slide8.xml"/><Relationship Id="rId5" Type="http://schemas.openxmlformats.org/officeDocument/2006/relationships/image" Target="../media/image125.png"/><Relationship Id="rId10" Type="http://schemas.openxmlformats.org/officeDocument/2006/relationships/image" Target="../media/image130.png"/><Relationship Id="rId4" Type="http://schemas.openxmlformats.org/officeDocument/2006/relationships/image" Target="../media/image124.png"/><Relationship Id="rId9" Type="http://schemas.openxmlformats.org/officeDocument/2006/relationships/image" Target="../media/image1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7" Type="http://schemas.openxmlformats.org/officeDocument/2006/relationships/slide" Target="slide8.xml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7" Type="http://schemas.openxmlformats.org/officeDocument/2006/relationships/slide" Target="slide8.xml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jpeg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7" Type="http://schemas.openxmlformats.org/officeDocument/2006/relationships/slide" Target="slide8.xml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jpeg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14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audio" Target="../media/audio2.wav"/><Relationship Id="rId7" Type="http://schemas.openxmlformats.org/officeDocument/2006/relationships/image" Target="../media/image14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5.png"/><Relationship Id="rId5" Type="http://schemas.openxmlformats.org/officeDocument/2006/relationships/image" Target="../media/image144.png"/><Relationship Id="rId4" Type="http://schemas.openxmlformats.org/officeDocument/2006/relationships/image" Target="../media/image143.jpeg"/><Relationship Id="rId9" Type="http://schemas.openxmlformats.org/officeDocument/2006/relationships/slide" Target="slide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audio" Target="../media/audio2.wav"/><Relationship Id="rId7" Type="http://schemas.openxmlformats.org/officeDocument/2006/relationships/image" Target="../media/image1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8.png"/><Relationship Id="rId5" Type="http://schemas.openxmlformats.org/officeDocument/2006/relationships/image" Target="../media/image144.png"/><Relationship Id="rId4" Type="http://schemas.openxmlformats.org/officeDocument/2006/relationships/image" Target="../media/image143.jpeg"/><Relationship Id="rId9" Type="http://schemas.openxmlformats.org/officeDocument/2006/relationships/slide" Target="slide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audio" Target="../media/audio2.wav"/><Relationship Id="rId7" Type="http://schemas.openxmlformats.org/officeDocument/2006/relationships/image" Target="../media/image1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5" Type="http://schemas.openxmlformats.org/officeDocument/2006/relationships/image" Target="../media/image144.png"/><Relationship Id="rId4" Type="http://schemas.openxmlformats.org/officeDocument/2006/relationships/image" Target="../media/image143.jpeg"/><Relationship Id="rId9" Type="http://schemas.openxmlformats.org/officeDocument/2006/relationships/slide" Target="slide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audio" Target="../media/audio2.wav"/><Relationship Id="rId7" Type="http://schemas.openxmlformats.org/officeDocument/2006/relationships/image" Target="../media/image1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jpeg"/><Relationship Id="rId5" Type="http://schemas.openxmlformats.org/officeDocument/2006/relationships/image" Target="../media/image144.png"/><Relationship Id="rId4" Type="http://schemas.openxmlformats.org/officeDocument/2006/relationships/image" Target="../media/image143.jpeg"/><Relationship Id="rId9" Type="http://schemas.openxmlformats.org/officeDocument/2006/relationships/slide" Target="slide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jpeg"/><Relationship Id="rId3" Type="http://schemas.openxmlformats.org/officeDocument/2006/relationships/audio" Target="../media/audio2.wav"/><Relationship Id="rId7" Type="http://schemas.openxmlformats.org/officeDocument/2006/relationships/image" Target="../media/image15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png"/><Relationship Id="rId5" Type="http://schemas.openxmlformats.org/officeDocument/2006/relationships/image" Target="../media/image144.png"/><Relationship Id="rId10" Type="http://schemas.openxmlformats.org/officeDocument/2006/relationships/slide" Target="slide8.xml"/><Relationship Id="rId4" Type="http://schemas.openxmlformats.org/officeDocument/2006/relationships/image" Target="../media/image143.jpeg"/><Relationship Id="rId9" Type="http://schemas.openxmlformats.org/officeDocument/2006/relationships/image" Target="../media/image15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jpeg"/><Relationship Id="rId3" Type="http://schemas.openxmlformats.org/officeDocument/2006/relationships/audio" Target="../media/audio1.wav"/><Relationship Id="rId7" Type="http://schemas.openxmlformats.org/officeDocument/2006/relationships/image" Target="../media/image16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jpeg"/><Relationship Id="rId5" Type="http://schemas.openxmlformats.org/officeDocument/2006/relationships/image" Target="../media/image144.png"/><Relationship Id="rId4" Type="http://schemas.openxmlformats.org/officeDocument/2006/relationships/image" Target="../media/image143.jpeg"/><Relationship Id="rId9" Type="http://schemas.openxmlformats.org/officeDocument/2006/relationships/slide" Target="slide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gif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image" Target="../media/image22.gif"/><Relationship Id="rId18" Type="http://schemas.openxmlformats.org/officeDocument/2006/relationships/image" Target="../media/image27.gif"/><Relationship Id="rId3" Type="http://schemas.openxmlformats.org/officeDocument/2006/relationships/image" Target="../media/image18.jpeg"/><Relationship Id="rId21" Type="http://schemas.openxmlformats.org/officeDocument/2006/relationships/slide" Target="slide31.xml"/><Relationship Id="rId7" Type="http://schemas.openxmlformats.org/officeDocument/2006/relationships/image" Target="../media/image20.png"/><Relationship Id="rId12" Type="http://schemas.openxmlformats.org/officeDocument/2006/relationships/slide" Target="slide25.xml"/><Relationship Id="rId17" Type="http://schemas.openxmlformats.org/officeDocument/2006/relationships/image" Target="../media/image26.gif"/><Relationship Id="rId2" Type="http://schemas.openxmlformats.org/officeDocument/2006/relationships/image" Target="../media/image17.jpeg"/><Relationship Id="rId16" Type="http://schemas.openxmlformats.org/officeDocument/2006/relationships/image" Target="../media/image25.gif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21.xml"/><Relationship Id="rId5" Type="http://schemas.openxmlformats.org/officeDocument/2006/relationships/image" Target="../media/image19.jpeg"/><Relationship Id="rId15" Type="http://schemas.openxmlformats.org/officeDocument/2006/relationships/image" Target="../media/image24.gif"/><Relationship Id="rId10" Type="http://schemas.openxmlformats.org/officeDocument/2006/relationships/slide" Target="slide16.xml"/><Relationship Id="rId19" Type="http://schemas.openxmlformats.org/officeDocument/2006/relationships/image" Target="../media/image28.gif"/><Relationship Id="rId4" Type="http://schemas.openxmlformats.org/officeDocument/2006/relationships/slide" Target="slide9.xml"/><Relationship Id="rId9" Type="http://schemas.openxmlformats.org/officeDocument/2006/relationships/image" Target="../media/image21.jpeg"/><Relationship Id="rId14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18" Type="http://schemas.openxmlformats.org/officeDocument/2006/relationships/image" Target="../media/image46.jpeg"/><Relationship Id="rId26" Type="http://schemas.openxmlformats.org/officeDocument/2006/relationships/image" Target="../media/image54.gif"/><Relationship Id="rId3" Type="http://schemas.openxmlformats.org/officeDocument/2006/relationships/image" Target="../media/image31.png"/><Relationship Id="rId21" Type="http://schemas.openxmlformats.org/officeDocument/2006/relationships/image" Target="../media/image49.gif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17" Type="http://schemas.openxmlformats.org/officeDocument/2006/relationships/image" Target="../media/image45.jpeg"/><Relationship Id="rId25" Type="http://schemas.openxmlformats.org/officeDocument/2006/relationships/image" Target="../media/image53.png"/><Relationship Id="rId2" Type="http://schemas.openxmlformats.org/officeDocument/2006/relationships/image" Target="../media/image30.jpeg"/><Relationship Id="rId16" Type="http://schemas.openxmlformats.org/officeDocument/2006/relationships/image" Target="../media/image44.jpeg"/><Relationship Id="rId20" Type="http://schemas.openxmlformats.org/officeDocument/2006/relationships/image" Target="../media/image4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24" Type="http://schemas.openxmlformats.org/officeDocument/2006/relationships/image" Target="../media/image52.png"/><Relationship Id="rId5" Type="http://schemas.openxmlformats.org/officeDocument/2006/relationships/image" Target="../media/image33.jpeg"/><Relationship Id="rId15" Type="http://schemas.openxmlformats.org/officeDocument/2006/relationships/image" Target="../media/image43.jpeg"/><Relationship Id="rId23" Type="http://schemas.openxmlformats.org/officeDocument/2006/relationships/image" Target="../media/image51.gif"/><Relationship Id="rId10" Type="http://schemas.openxmlformats.org/officeDocument/2006/relationships/image" Target="../media/image38.jpeg"/><Relationship Id="rId19" Type="http://schemas.openxmlformats.org/officeDocument/2006/relationships/image" Target="../media/image47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Relationship Id="rId22" Type="http://schemas.openxmlformats.org/officeDocument/2006/relationships/image" Target="../media/image50.gif"/><Relationship Id="rId27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19" y="0"/>
            <a:ext cx="911968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142852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«Детский сад № 87 «Радуга»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000108"/>
            <a:ext cx="53578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«Использование компьютерных игр в процессе экологического воспитания старших дошкольников»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000636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Старший воспитатель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Шестипёрова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Дарья Николаевна – высшая кв. категория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8794" y="6000768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Вологда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8174-les-pustynya-dikaya_mestnost-prirodnyj_zapovednik-rastitelnost-2560x1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NEZNAYKA-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3581735"/>
            <a:ext cx="1643074" cy="29143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142852"/>
            <a:ext cx="5069978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Мир насекомых</a:t>
            </a:r>
          </a:p>
        </p:txBody>
      </p:sp>
      <p:pic>
        <p:nvPicPr>
          <p:cNvPr id="9" name="Рисунок 8" descr="depositphotos_50773283-stock-photo-colorado-potato-beetle-isolated-on.jpg"/>
          <p:cNvPicPr>
            <a:picLocks noChangeAspect="1"/>
          </p:cNvPicPr>
          <p:nvPr/>
        </p:nvPicPr>
        <p:blipFill>
          <a:blip r:embed="rId4" cstate="print"/>
          <a:srcRect t="9375" b="9375"/>
          <a:stretch>
            <a:fillRect/>
          </a:stretch>
        </p:blipFill>
        <p:spPr>
          <a:xfrm>
            <a:off x="2285984" y="1285860"/>
            <a:ext cx="2357430" cy="1915425"/>
          </a:xfrm>
          <a:prstGeom prst="rect">
            <a:avLst/>
          </a:prstGeom>
        </p:spPr>
      </p:pic>
      <p:pic>
        <p:nvPicPr>
          <p:cNvPr id="10" name="Рисунок 9" descr="depositphotos_46161555-stock-photo-bumblebee-isolated-on-white.jpg"/>
          <p:cNvPicPr>
            <a:picLocks noChangeAspect="1"/>
          </p:cNvPicPr>
          <p:nvPr/>
        </p:nvPicPr>
        <p:blipFill>
          <a:blip r:embed="rId5" cstate="print"/>
          <a:srcRect l="10485" r="12788"/>
          <a:stretch>
            <a:fillRect/>
          </a:stretch>
        </p:blipFill>
        <p:spPr>
          <a:xfrm>
            <a:off x="5072066" y="1285860"/>
            <a:ext cx="2286016" cy="1928826"/>
          </a:xfrm>
          <a:prstGeom prst="rect">
            <a:avLst/>
          </a:prstGeom>
        </p:spPr>
      </p:pic>
      <p:pic>
        <p:nvPicPr>
          <p:cNvPr id="11" name="Рисунок 10" descr="1.102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5984" y="3786190"/>
            <a:ext cx="2381235" cy="1785926"/>
          </a:xfrm>
          <a:prstGeom prst="rect">
            <a:avLst/>
          </a:prstGeom>
        </p:spPr>
      </p:pic>
      <p:pic>
        <p:nvPicPr>
          <p:cNvPr id="12" name="Рисунок 11" descr="depositphotos_58178073-stock-photo-green-caterpillar-on-white-background.jpg"/>
          <p:cNvPicPr>
            <a:picLocks noChangeAspect="1"/>
          </p:cNvPicPr>
          <p:nvPr/>
        </p:nvPicPr>
        <p:blipFill>
          <a:blip r:embed="rId7" cstate="print"/>
          <a:srcRect l="21057" t="17976" r="13940" b="30862"/>
          <a:stretch>
            <a:fillRect/>
          </a:stretch>
        </p:blipFill>
        <p:spPr>
          <a:xfrm>
            <a:off x="5072066" y="3786190"/>
            <a:ext cx="2357455" cy="1785950"/>
          </a:xfrm>
          <a:prstGeom prst="rect">
            <a:avLst/>
          </a:prstGeom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страиваемая 12">
            <a:hlinkClick r:id="rId8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8174-les-pustynya-dikaya_mestnost-prirodnyj_zapovednik-rastitelnost-2560x1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NEZNAYKA-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3581735"/>
            <a:ext cx="1643074" cy="29143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142852"/>
            <a:ext cx="50699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Мир насекомых</a:t>
            </a:r>
          </a:p>
        </p:txBody>
      </p:sp>
      <p:pic>
        <p:nvPicPr>
          <p:cNvPr id="6" name="Рисунок 5" descr="38274567752cc6b5bbd03d137031a7b1c7bf58669f_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0298" y="3857628"/>
            <a:ext cx="2363362" cy="1571636"/>
          </a:xfrm>
          <a:prstGeom prst="rect">
            <a:avLst/>
          </a:prstGeom>
        </p:spPr>
      </p:pic>
      <p:pic>
        <p:nvPicPr>
          <p:cNvPr id="7" name="Рисунок 6" descr="depositphotos_12742917-stock-illustration-blue-iron-vector-on-white.jpg"/>
          <p:cNvPicPr>
            <a:picLocks noChangeAspect="1"/>
          </p:cNvPicPr>
          <p:nvPr/>
        </p:nvPicPr>
        <p:blipFill>
          <a:blip r:embed="rId5" cstate="print"/>
          <a:srcRect l="7397" t="4619" r="8776"/>
          <a:stretch>
            <a:fillRect/>
          </a:stretch>
        </p:blipFill>
        <p:spPr>
          <a:xfrm>
            <a:off x="5143504" y="3929066"/>
            <a:ext cx="2428892" cy="1475027"/>
          </a:xfrm>
          <a:prstGeom prst="rect">
            <a:avLst/>
          </a:prstGeom>
        </p:spPr>
      </p:pic>
      <p:pic>
        <p:nvPicPr>
          <p:cNvPr id="8" name="Рисунок 7" descr="205_babochkiz.narod.ru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8860" y="1500174"/>
            <a:ext cx="2357422" cy="1673370"/>
          </a:xfrm>
          <a:prstGeom prst="rect">
            <a:avLst/>
          </a:prstGeom>
        </p:spPr>
      </p:pic>
      <p:pic>
        <p:nvPicPr>
          <p:cNvPr id="9" name="Рисунок 8" descr="depositphotos_71772093-stock-photo-honey-bee-in-front-of.jpg"/>
          <p:cNvPicPr>
            <a:picLocks noChangeAspect="1"/>
          </p:cNvPicPr>
          <p:nvPr/>
        </p:nvPicPr>
        <p:blipFill>
          <a:blip r:embed="rId7" cstate="print"/>
          <a:srcRect l="13379" r="17956" b="7883"/>
          <a:stretch>
            <a:fillRect/>
          </a:stretch>
        </p:blipFill>
        <p:spPr>
          <a:xfrm>
            <a:off x="5143504" y="1500174"/>
            <a:ext cx="2357454" cy="1643074"/>
          </a:xfrm>
          <a:prstGeom prst="rect">
            <a:avLst/>
          </a:prstGeom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Управляющая кнопка: настраиваемая 10">
            <a:hlinkClick r:id="rId8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8174-les-pustynya-dikaya_mestnost-prirodnyj_zapovednik-rastitelnost-2560x1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NEZNAYKA-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3581735"/>
            <a:ext cx="1643074" cy="29143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142852"/>
            <a:ext cx="50699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Мир насекомых</a:t>
            </a:r>
          </a:p>
        </p:txBody>
      </p:sp>
      <p:pic>
        <p:nvPicPr>
          <p:cNvPr id="5" name="Рисунок 4" descr="depositphotos_74306439-stock-photo-eurasian-red-squirrel-in-fron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14546" y="1214422"/>
            <a:ext cx="2324743" cy="2084096"/>
          </a:xfrm>
          <a:prstGeom prst="rect">
            <a:avLst/>
          </a:prstGeom>
        </p:spPr>
      </p:pic>
      <p:pic>
        <p:nvPicPr>
          <p:cNvPr id="6" name="Рисунок 5" descr="depositphotos_129624506-stock-photo-grasshopper-isolated-on-white-backgroun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14546" y="3857628"/>
            <a:ext cx="2397432" cy="1598288"/>
          </a:xfrm>
          <a:prstGeom prst="rect">
            <a:avLst/>
          </a:prstGeom>
        </p:spPr>
      </p:pic>
      <p:pic>
        <p:nvPicPr>
          <p:cNvPr id="7" name="Рисунок 6" descr="Dorcadion_holosericeum_2010_0504_2013.jpg"/>
          <p:cNvPicPr>
            <a:picLocks noChangeAspect="1"/>
          </p:cNvPicPr>
          <p:nvPr/>
        </p:nvPicPr>
        <p:blipFill>
          <a:blip r:embed="rId6" cstate="print"/>
          <a:srcRect r="11764" b="6054"/>
          <a:stretch>
            <a:fillRect/>
          </a:stretch>
        </p:blipFill>
        <p:spPr>
          <a:xfrm>
            <a:off x="4786314" y="1214422"/>
            <a:ext cx="2500330" cy="2129699"/>
          </a:xfrm>
          <a:prstGeom prst="rect">
            <a:avLst/>
          </a:prstGeom>
        </p:spPr>
      </p:pic>
      <p:pic>
        <p:nvPicPr>
          <p:cNvPr id="8" name="Рисунок 7" descr="Без названия 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52" y="3857628"/>
            <a:ext cx="2428892" cy="1643074"/>
          </a:xfrm>
          <a:prstGeom prst="rect">
            <a:avLst/>
          </a:prstGeom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страиваемая 12">
            <a:hlinkClick r:id="rId8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8174-les-pustynya-dikaya_mestnost-prirodnyj_zapovednik-rastitelnost-2560x1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NEZNAYKA-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3581735"/>
            <a:ext cx="1643074" cy="29143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142852"/>
            <a:ext cx="50699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Мир насекомых</a:t>
            </a:r>
          </a:p>
        </p:txBody>
      </p:sp>
      <p:pic>
        <p:nvPicPr>
          <p:cNvPr id="5" name="Рисунок 4" descr="depositphotos_94311556-stock-photo-dragonfly-macro-isolated-on-white.jpg"/>
          <p:cNvPicPr>
            <a:picLocks noChangeAspect="1"/>
          </p:cNvPicPr>
          <p:nvPr/>
        </p:nvPicPr>
        <p:blipFill>
          <a:blip r:embed="rId4" cstate="print"/>
          <a:srcRect l="27089" t="26631" r="14259" b="17009"/>
          <a:stretch>
            <a:fillRect/>
          </a:stretch>
        </p:blipFill>
        <p:spPr>
          <a:xfrm>
            <a:off x="2428860" y="3643314"/>
            <a:ext cx="2428892" cy="1830599"/>
          </a:xfrm>
          <a:prstGeom prst="rect">
            <a:avLst/>
          </a:prstGeom>
        </p:spPr>
      </p:pic>
      <p:pic>
        <p:nvPicPr>
          <p:cNvPr id="6" name="Рисунок 5" descr="istockphoto-176804381-1024x10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7422" y="1285860"/>
            <a:ext cx="2512504" cy="1857388"/>
          </a:xfrm>
          <a:prstGeom prst="rect">
            <a:avLst/>
          </a:prstGeom>
        </p:spPr>
      </p:pic>
      <p:pic>
        <p:nvPicPr>
          <p:cNvPr id="7" name="Рисунок 6" descr="post-88271-122573044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9256" y="1285860"/>
            <a:ext cx="2305824" cy="1857388"/>
          </a:xfrm>
          <a:prstGeom prst="rect">
            <a:avLst/>
          </a:prstGeom>
        </p:spPr>
      </p:pic>
      <p:pic>
        <p:nvPicPr>
          <p:cNvPr id="9" name="Рисунок 8" descr="sok-rich-apelsinovyj-otzyvy-137227840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5008" y="3643314"/>
            <a:ext cx="1763648" cy="1920135"/>
          </a:xfrm>
          <a:prstGeom prst="rect">
            <a:avLst/>
          </a:prstGeom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Управляющая кнопка: настраиваемая 10">
            <a:hlinkClick r:id="rId8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8174-les-pustynya-dikaya_mestnost-prirodnyj_zapovednik-rastitelnost-2560x1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NEZNAYKA-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3581735"/>
            <a:ext cx="1643074" cy="29143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142852"/>
            <a:ext cx="50699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Мир насекомых</a:t>
            </a:r>
          </a:p>
        </p:txBody>
      </p:sp>
      <p:pic>
        <p:nvPicPr>
          <p:cNvPr id="10" name="Рисунок 9" descr="depositphotos_33913345-stock-photo-beautiful-butterfly-isolated-on-whit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32" y="1357298"/>
            <a:ext cx="2500330" cy="1828854"/>
          </a:xfrm>
          <a:prstGeom prst="rect">
            <a:avLst/>
          </a:prstGeom>
        </p:spPr>
      </p:pic>
      <p:pic>
        <p:nvPicPr>
          <p:cNvPr id="11" name="Рисунок 10" descr="depositphotos_155674874-stock-photo-spotted-black-and-white-cow.jpg"/>
          <p:cNvPicPr>
            <a:picLocks noChangeAspect="1"/>
          </p:cNvPicPr>
          <p:nvPr/>
        </p:nvPicPr>
        <p:blipFill>
          <a:blip r:embed="rId5" cstate="print"/>
          <a:srcRect l="14844" t="7980" r="7519" b="12649"/>
          <a:stretch>
            <a:fillRect/>
          </a:stretch>
        </p:blipFill>
        <p:spPr>
          <a:xfrm>
            <a:off x="5072066" y="1357298"/>
            <a:ext cx="2071702" cy="1785950"/>
          </a:xfrm>
          <a:prstGeom prst="rect">
            <a:avLst/>
          </a:prstGeom>
        </p:spPr>
      </p:pic>
      <p:pic>
        <p:nvPicPr>
          <p:cNvPr id="12" name="Рисунок 11" descr="700_FO40655620_20aaab1285e3a6769f3b254a6d8d6ea8-640x480.jpg"/>
          <p:cNvPicPr>
            <a:picLocks noChangeAspect="1"/>
          </p:cNvPicPr>
          <p:nvPr/>
        </p:nvPicPr>
        <p:blipFill>
          <a:blip r:embed="rId6" cstate="print"/>
          <a:srcRect l="20703" t="3052" r="6054" b="14844"/>
          <a:stretch>
            <a:fillRect/>
          </a:stretch>
        </p:blipFill>
        <p:spPr>
          <a:xfrm>
            <a:off x="2071670" y="3500438"/>
            <a:ext cx="2428892" cy="1921960"/>
          </a:xfrm>
          <a:prstGeom prst="rect">
            <a:avLst/>
          </a:prstGeom>
        </p:spPr>
      </p:pic>
      <p:pic>
        <p:nvPicPr>
          <p:cNvPr id="13" name="Рисунок 12" descr="10005064528938589.jpg"/>
          <p:cNvPicPr>
            <a:picLocks noChangeAspect="1"/>
          </p:cNvPicPr>
          <p:nvPr/>
        </p:nvPicPr>
        <p:blipFill>
          <a:blip r:embed="rId7" cstate="print"/>
          <a:srcRect t="6056" b="12194"/>
          <a:stretch>
            <a:fillRect/>
          </a:stretch>
        </p:blipFill>
        <p:spPr>
          <a:xfrm>
            <a:off x="5072066" y="3500438"/>
            <a:ext cx="2071702" cy="1928826"/>
          </a:xfrm>
          <a:prstGeom prst="rect">
            <a:avLst/>
          </a:prstGeom>
        </p:spPr>
      </p:pic>
      <p:sp>
        <p:nvSpPr>
          <p:cNvPr id="14" name="Управляющая кнопка: настраиваемая 13">
            <a:hlinkClick r:id="rId8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pid-kartinki-sad-ogorod-dla-detej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1216" y="0"/>
            <a:ext cx="9165216" cy="6858000"/>
          </a:xfrm>
          <a:prstGeom prst="rect">
            <a:avLst/>
          </a:prstGeom>
        </p:spPr>
      </p:pic>
      <p:pic>
        <p:nvPicPr>
          <p:cNvPr id="3" name="Рисунок 2" descr="Puteshestvennik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12" y="2750339"/>
            <a:ext cx="3428992" cy="3943341"/>
          </a:xfrm>
          <a:prstGeom prst="rect">
            <a:avLst/>
          </a:prstGeom>
        </p:spPr>
      </p:pic>
      <p:pic>
        <p:nvPicPr>
          <p:cNvPr id="4" name="Рисунок 3" descr="depositphotos_33895729-stock-photo-basket-on-white-background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4" y="5000636"/>
            <a:ext cx="1971121" cy="2030672"/>
          </a:xfrm>
          <a:prstGeom prst="rect">
            <a:avLst/>
          </a:prstGeom>
        </p:spPr>
      </p:pic>
      <p:pic>
        <p:nvPicPr>
          <p:cNvPr id="5" name="Рисунок 4" descr="3620441758119575662adc6f497e37f8ea88bb555e_b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2714620"/>
            <a:ext cx="1809736" cy="1266815"/>
          </a:xfrm>
          <a:prstGeom prst="rect">
            <a:avLst/>
          </a:prstGeom>
        </p:spPr>
      </p:pic>
      <p:pic>
        <p:nvPicPr>
          <p:cNvPr id="6" name="Рисунок 5" descr="baklazan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4286256"/>
            <a:ext cx="1746250" cy="1130300"/>
          </a:xfrm>
          <a:prstGeom prst="rect">
            <a:avLst/>
          </a:prstGeom>
        </p:spPr>
      </p:pic>
      <p:pic>
        <p:nvPicPr>
          <p:cNvPr id="7" name="Рисунок 6" descr="bonus1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794" y="3500438"/>
            <a:ext cx="928662" cy="687741"/>
          </a:xfrm>
          <a:prstGeom prst="rect">
            <a:avLst/>
          </a:prstGeom>
        </p:spPr>
      </p:pic>
      <p:pic>
        <p:nvPicPr>
          <p:cNvPr id="8" name="Рисунок 7" descr="c3b2e9fe35cb6f554fde1865a82c8597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1785926"/>
            <a:ext cx="1285884" cy="964413"/>
          </a:xfrm>
          <a:prstGeom prst="rect">
            <a:avLst/>
          </a:prstGeom>
        </p:spPr>
      </p:pic>
      <p:pic>
        <p:nvPicPr>
          <p:cNvPr id="9" name="Рисунок 8" descr="depositphotos_12612910-stock-photo-ripe-yellow-pear-on-white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1357298"/>
            <a:ext cx="1143008" cy="1106137"/>
          </a:xfrm>
          <a:prstGeom prst="rect">
            <a:avLst/>
          </a:prstGeom>
        </p:spPr>
      </p:pic>
      <p:pic>
        <p:nvPicPr>
          <p:cNvPr id="10" name="Рисунок 9" descr="depositphotos_22850360-stock-photo-juicy-orange-on-a-white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2643182"/>
            <a:ext cx="968672" cy="643888"/>
          </a:xfrm>
          <a:prstGeom prst="rect">
            <a:avLst/>
          </a:prstGeom>
        </p:spPr>
      </p:pic>
      <p:pic>
        <p:nvPicPr>
          <p:cNvPr id="11" name="Рисунок 10" descr="depositphotos_54478619-stock-photo-blue-wet-grapes-bunch-isolated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5500702"/>
            <a:ext cx="1857388" cy="1169937"/>
          </a:xfrm>
          <a:prstGeom prst="rect">
            <a:avLst/>
          </a:prstGeom>
        </p:spPr>
      </p:pic>
      <p:pic>
        <p:nvPicPr>
          <p:cNvPr id="12" name="Рисунок 11" descr="depositphotos_76326647-stock-photo-fresh-cucumber-on-white-background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50" y="3500438"/>
            <a:ext cx="1329672" cy="851821"/>
          </a:xfrm>
          <a:prstGeom prst="rect">
            <a:avLst/>
          </a:prstGeom>
        </p:spPr>
      </p:pic>
      <p:pic>
        <p:nvPicPr>
          <p:cNvPr id="13" name="Рисунок 12" descr="depositphotos_113120372-stock-photo-cherry-isolated-on-white-background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7554" y="1902682"/>
            <a:ext cx="1000132" cy="1169104"/>
          </a:xfrm>
          <a:prstGeom prst="rect">
            <a:avLst/>
          </a:prstGeom>
        </p:spPr>
      </p:pic>
      <p:pic>
        <p:nvPicPr>
          <p:cNvPr id="14" name="Рисунок 13" descr="depositphotos_123426134-stock-illustration-plum-on-a-white-background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9999"/>
          <a:stretch>
            <a:fillRect/>
          </a:stretch>
        </p:blipFill>
        <p:spPr>
          <a:xfrm>
            <a:off x="5857884" y="3643314"/>
            <a:ext cx="1428736" cy="1143008"/>
          </a:xfrm>
          <a:prstGeom prst="rect">
            <a:avLst/>
          </a:prstGeom>
        </p:spPr>
      </p:pic>
      <p:pic>
        <p:nvPicPr>
          <p:cNvPr id="15" name="Рисунок 14" descr="depositphotos_185114508-stock-illustration-bulb-onions-and-green-onions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326"/>
          <a:stretch>
            <a:fillRect/>
          </a:stretch>
        </p:blipFill>
        <p:spPr>
          <a:xfrm>
            <a:off x="2285984" y="2285992"/>
            <a:ext cx="1223954" cy="1127158"/>
          </a:xfrm>
          <a:prstGeom prst="rect">
            <a:avLst/>
          </a:prstGeom>
        </p:spPr>
      </p:pic>
      <p:pic>
        <p:nvPicPr>
          <p:cNvPr id="16" name="Рисунок 15" descr="images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16" y="4572008"/>
            <a:ext cx="1569724" cy="1150332"/>
          </a:xfrm>
          <a:prstGeom prst="rect">
            <a:avLst/>
          </a:prstGeom>
        </p:spPr>
      </p:pic>
      <p:pic>
        <p:nvPicPr>
          <p:cNvPr id="17" name="Рисунок 16" descr="orig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11007">
            <a:off x="1740777" y="2793418"/>
            <a:ext cx="975011" cy="648383"/>
          </a:xfrm>
          <a:prstGeom prst="rect">
            <a:avLst/>
          </a:prstGeom>
        </p:spPr>
      </p:pic>
      <p:pic>
        <p:nvPicPr>
          <p:cNvPr id="18" name="Рисунок 17" descr="tmb_90730_2371.jpg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10" y="5143512"/>
            <a:ext cx="1285852" cy="803658"/>
          </a:xfrm>
          <a:prstGeom prst="rect">
            <a:avLst/>
          </a:prstGeom>
        </p:spPr>
      </p:pic>
      <p:pic>
        <p:nvPicPr>
          <p:cNvPr id="19" name="Рисунок 18" descr="tomati.jpg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68" y="3071810"/>
            <a:ext cx="642934" cy="642934"/>
          </a:xfrm>
          <a:prstGeom prst="rect">
            <a:avLst/>
          </a:prstGeom>
        </p:spPr>
      </p:pic>
      <p:pic>
        <p:nvPicPr>
          <p:cNvPr id="20" name="Рисунок 19" descr="банан.jpg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785926"/>
            <a:ext cx="1119182" cy="850578"/>
          </a:xfrm>
          <a:prstGeom prst="rect">
            <a:avLst/>
          </a:prstGeom>
        </p:spPr>
      </p:pic>
      <p:pic>
        <p:nvPicPr>
          <p:cNvPr id="21" name="Рисунок 20" descr="Без названия.jpg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929"/>
          <a:stretch>
            <a:fillRect/>
          </a:stretch>
        </p:blipFill>
        <p:spPr>
          <a:xfrm rot="5400000">
            <a:off x="3889259" y="1350986"/>
            <a:ext cx="1046798" cy="709453"/>
          </a:xfrm>
          <a:prstGeom prst="rect">
            <a:avLst/>
          </a:prstGeom>
        </p:spPr>
      </p:pic>
      <p:pic>
        <p:nvPicPr>
          <p:cNvPr id="22" name="Рисунок 21" descr="морковь-изо-ированная-на-бе-изне-50026501.jpg"/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4517"/>
          <a:stretch>
            <a:fillRect/>
          </a:stretch>
        </p:blipFill>
        <p:spPr>
          <a:xfrm rot="1869548">
            <a:off x="4410179" y="2397938"/>
            <a:ext cx="1080387" cy="1332541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4000496" y="142852"/>
            <a:ext cx="493757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Витамины с грядки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6" name="Рисунок 25" descr="images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5786454"/>
            <a:ext cx="847732" cy="621239"/>
          </a:xfrm>
          <a:prstGeom prst="rect">
            <a:avLst/>
          </a:prstGeom>
        </p:spPr>
      </p:pic>
      <p:pic>
        <p:nvPicPr>
          <p:cNvPr id="27" name="Рисунок 26" descr="3620441758119575662adc6f497e37f8ea88bb555e_b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0826" y="5857892"/>
            <a:ext cx="642942" cy="450059"/>
          </a:xfrm>
          <a:prstGeom prst="rect">
            <a:avLst/>
          </a:prstGeom>
        </p:spPr>
      </p:pic>
      <p:pic>
        <p:nvPicPr>
          <p:cNvPr id="28" name="Рисунок 27" descr="морковь-изо-ированная-на-бе-изне-50026501.jpg"/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4517"/>
          <a:stretch>
            <a:fillRect/>
          </a:stretch>
        </p:blipFill>
        <p:spPr>
          <a:xfrm rot="490402">
            <a:off x="5759742" y="5535808"/>
            <a:ext cx="541593" cy="667997"/>
          </a:xfrm>
          <a:prstGeom prst="rect">
            <a:avLst/>
          </a:prstGeom>
        </p:spPr>
      </p:pic>
      <p:pic>
        <p:nvPicPr>
          <p:cNvPr id="29" name="Рисунок 28" descr="tmb_90730_2371.jpg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8" y="6072206"/>
            <a:ext cx="571504" cy="357190"/>
          </a:xfrm>
          <a:prstGeom prst="rect">
            <a:avLst/>
          </a:prstGeom>
        </p:spPr>
      </p:pic>
      <p:pic>
        <p:nvPicPr>
          <p:cNvPr id="30" name="Рисунок 29" descr="bonus1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7950" y="5715016"/>
            <a:ext cx="571504" cy="423240"/>
          </a:xfrm>
          <a:prstGeom prst="rect">
            <a:avLst/>
          </a:prstGeom>
        </p:spPr>
      </p:pic>
      <p:pic>
        <p:nvPicPr>
          <p:cNvPr id="31" name="Рисунок 30" descr="depositphotos_185114508-stock-illustration-bulb-onions-and-green-onions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326"/>
          <a:stretch>
            <a:fillRect/>
          </a:stretch>
        </p:blipFill>
        <p:spPr>
          <a:xfrm>
            <a:off x="6143636" y="5643578"/>
            <a:ext cx="785818" cy="723672"/>
          </a:xfrm>
          <a:prstGeom prst="rect">
            <a:avLst/>
          </a:prstGeom>
        </p:spPr>
      </p:pic>
      <p:pic>
        <p:nvPicPr>
          <p:cNvPr id="32" name="Рисунок 31" descr="depositphotos_76326647-stock-photo-fresh-cucumber-on-white-background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642224">
            <a:off x="5612944" y="5745420"/>
            <a:ext cx="715720" cy="458508"/>
          </a:xfrm>
          <a:prstGeom prst="rect">
            <a:avLst/>
          </a:prstGeom>
        </p:spPr>
      </p:pic>
      <p:pic>
        <p:nvPicPr>
          <p:cNvPr id="33" name="Рисунок 32" descr="tomati.jpg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6" y="6072206"/>
            <a:ext cx="285752" cy="285752"/>
          </a:xfrm>
          <a:prstGeom prst="rect">
            <a:avLst/>
          </a:prstGeom>
        </p:spPr>
      </p:pic>
      <p:pic>
        <p:nvPicPr>
          <p:cNvPr id="34" name="Рисунок 33" descr="orig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11007">
            <a:off x="6116235" y="5743458"/>
            <a:ext cx="439314" cy="292144"/>
          </a:xfrm>
          <a:prstGeom prst="rect">
            <a:avLst/>
          </a:prstGeom>
        </p:spPr>
      </p:pic>
      <p:pic>
        <p:nvPicPr>
          <p:cNvPr id="35" name="Рисунок 34" descr="baklazan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6" y="5715016"/>
            <a:ext cx="428628" cy="277439"/>
          </a:xfrm>
          <a:prstGeom prst="rect">
            <a:avLst/>
          </a:prstGeom>
        </p:spPr>
      </p:pic>
      <p:sp>
        <p:nvSpPr>
          <p:cNvPr id="36" name="Управляющая кнопка: настраиваемая 35">
            <a:hlinkClick r:id="rId23" action="ppaction://hlinksldjump" highlightClick="1"/>
          </p:cNvPr>
          <p:cNvSpPr/>
          <p:nvPr/>
        </p:nvSpPr>
        <p:spPr>
          <a:xfrm>
            <a:off x="214282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8698107-colorful-blurred-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142852"/>
            <a:ext cx="8142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Назови одним словом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nosov-nikolaj-nikolaevich-neznajka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76" b="1799"/>
          <a:stretch>
            <a:fillRect/>
          </a:stretch>
        </p:blipFill>
        <p:spPr>
          <a:xfrm>
            <a:off x="285720" y="4286256"/>
            <a:ext cx="2353004" cy="2286016"/>
          </a:xfrm>
          <a:prstGeom prst="rect">
            <a:avLst/>
          </a:prstGeom>
        </p:spPr>
      </p:pic>
      <p:pic>
        <p:nvPicPr>
          <p:cNvPr id="8" name="Рисунок 7" descr="belaja-koshka-pn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4806607"/>
            <a:ext cx="2340322" cy="2051393"/>
          </a:xfrm>
          <a:prstGeom prst="rect">
            <a:avLst/>
          </a:prstGeom>
        </p:spPr>
      </p:pic>
      <p:pic>
        <p:nvPicPr>
          <p:cNvPr id="9" name="Рисунок 8" descr="cow_PNG5055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1285860"/>
            <a:ext cx="2137158" cy="1630467"/>
          </a:xfrm>
          <a:prstGeom prst="rect">
            <a:avLst/>
          </a:prstGeom>
        </p:spPr>
      </p:pic>
      <p:pic>
        <p:nvPicPr>
          <p:cNvPr id="10" name="Рисунок 9" descr="dog_01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1285860"/>
            <a:ext cx="1410337" cy="1785926"/>
          </a:xfrm>
          <a:prstGeom prst="rect">
            <a:avLst/>
          </a:prstGeom>
        </p:spPr>
      </p:pic>
      <p:pic>
        <p:nvPicPr>
          <p:cNvPr id="11" name="Рисунок 10" descr="goat_PNG1314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43042" y="2928934"/>
            <a:ext cx="2071210" cy="1785926"/>
          </a:xfrm>
          <a:prstGeom prst="rect">
            <a:avLst/>
          </a:prstGeom>
        </p:spPr>
      </p:pic>
      <p:pic>
        <p:nvPicPr>
          <p:cNvPr id="12" name="Рисунок 11" descr="sheep_PNG272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143372" y="1714488"/>
            <a:ext cx="1399530" cy="1714488"/>
          </a:xfrm>
          <a:prstGeom prst="rect">
            <a:avLst/>
          </a:prstGeom>
        </p:spPr>
      </p:pic>
      <p:pic>
        <p:nvPicPr>
          <p:cNvPr id="13" name="Рисунок 12" descr="horse_PNG2538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00628" y="4214818"/>
            <a:ext cx="2500306" cy="1933570"/>
          </a:xfrm>
          <a:prstGeom prst="rect">
            <a:avLst/>
          </a:prstGeom>
        </p:spPr>
      </p:pic>
      <p:pic>
        <p:nvPicPr>
          <p:cNvPr id="14" name="Рисунок 13" descr="pig_PNG2205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929454" y="3286124"/>
            <a:ext cx="1928826" cy="1192669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Управляющая кнопка: настраиваемая 16">
            <a:hlinkClick r:id="rId11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8698107-colorful-blurred-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142852"/>
            <a:ext cx="8142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Назови одним словом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nosov-nikolaj-nikolaevich-neznajka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76" b="1799"/>
          <a:stretch>
            <a:fillRect/>
          </a:stretch>
        </p:blipFill>
        <p:spPr>
          <a:xfrm>
            <a:off x="285720" y="4286256"/>
            <a:ext cx="2353004" cy="2286016"/>
          </a:xfrm>
          <a:prstGeom prst="rect">
            <a:avLst/>
          </a:prstGeom>
        </p:spPr>
      </p:pic>
      <p:pic>
        <p:nvPicPr>
          <p:cNvPr id="7" name="Рисунок 6" descr="1345173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1357298"/>
            <a:ext cx="2027744" cy="2579826"/>
          </a:xfrm>
          <a:prstGeom prst="rect">
            <a:avLst/>
          </a:prstGeom>
        </p:spPr>
      </p:pic>
      <p:pic>
        <p:nvPicPr>
          <p:cNvPr id="8" name="Рисунок 7" descr="IMG_428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8860" y="2643182"/>
            <a:ext cx="1913553" cy="2868895"/>
          </a:xfrm>
          <a:prstGeom prst="rect">
            <a:avLst/>
          </a:prstGeom>
        </p:spPr>
      </p:pic>
      <p:pic>
        <p:nvPicPr>
          <p:cNvPr id="9" name="Рисунок 8" descr="tree-10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0430" y="928670"/>
            <a:ext cx="2862953" cy="2786058"/>
          </a:xfrm>
          <a:prstGeom prst="rect">
            <a:avLst/>
          </a:prstGeom>
        </p:spPr>
      </p:pic>
      <p:pic>
        <p:nvPicPr>
          <p:cNvPr id="10" name="Рисунок 9" descr="24-0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628" y="3071810"/>
            <a:ext cx="2712390" cy="2961074"/>
          </a:xfrm>
          <a:prstGeom prst="rect">
            <a:avLst/>
          </a:prstGeom>
        </p:spPr>
      </p:pic>
      <p:pic>
        <p:nvPicPr>
          <p:cNvPr id="11" name="Рисунок 10" descr="cliparts1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9388" y="1000108"/>
            <a:ext cx="3071810" cy="3071810"/>
          </a:xfrm>
          <a:prstGeom prst="rect">
            <a:avLst/>
          </a:prstGeom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Управляющая кнопка: настраиваемая 13">
            <a:hlinkClick r:id="rId9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8698107-colorful-blurred-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142852"/>
            <a:ext cx="8142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Назови одним словом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nosov-nikolaj-nikolaevich-neznajka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76" b="1799"/>
          <a:stretch>
            <a:fillRect/>
          </a:stretch>
        </p:blipFill>
        <p:spPr>
          <a:xfrm>
            <a:off x="285720" y="4286256"/>
            <a:ext cx="2353004" cy="2286016"/>
          </a:xfrm>
          <a:prstGeom prst="rect">
            <a:avLst/>
          </a:prstGeom>
        </p:spPr>
      </p:pic>
      <p:pic>
        <p:nvPicPr>
          <p:cNvPr id="7" name="Рисунок 6" descr="(9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4500570"/>
            <a:ext cx="2286000" cy="2164080"/>
          </a:xfrm>
          <a:prstGeom prst="rect">
            <a:avLst/>
          </a:prstGeom>
        </p:spPr>
      </p:pic>
      <p:pic>
        <p:nvPicPr>
          <p:cNvPr id="8" name="Рисунок 7" descr="121535622_roza2__3_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0" y="4143380"/>
            <a:ext cx="2091686" cy="1960021"/>
          </a:xfrm>
          <a:prstGeom prst="rect">
            <a:avLst/>
          </a:prstGeom>
        </p:spPr>
      </p:pic>
      <p:pic>
        <p:nvPicPr>
          <p:cNvPr id="9" name="Рисунок 8" descr="bb959dd310ffc0ed5da7cf23387ae61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57422" y="3286124"/>
            <a:ext cx="1524003" cy="1466091"/>
          </a:xfrm>
          <a:prstGeom prst="rect">
            <a:avLst/>
          </a:prstGeom>
        </p:spPr>
      </p:pic>
      <p:pic>
        <p:nvPicPr>
          <p:cNvPr id="10" name="Рисунок 9" descr="lilium_PNG33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86578" y="1285860"/>
            <a:ext cx="2241281" cy="3286124"/>
          </a:xfrm>
          <a:prstGeom prst="rect">
            <a:avLst/>
          </a:prstGeom>
        </p:spPr>
      </p:pic>
      <p:pic>
        <p:nvPicPr>
          <p:cNvPr id="11" name="Рисунок 10" descr="pion0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72000" y="1785926"/>
            <a:ext cx="1616389" cy="1607695"/>
          </a:xfrm>
          <a:prstGeom prst="rect">
            <a:avLst/>
          </a:prstGeom>
        </p:spPr>
      </p:pic>
      <p:pic>
        <p:nvPicPr>
          <p:cNvPr id="12" name="Рисунок 11" descr="romash2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71472" y="1285860"/>
            <a:ext cx="1933640" cy="1928802"/>
          </a:xfrm>
          <a:prstGeom prst="rect">
            <a:avLst/>
          </a:prstGeom>
        </p:spPr>
      </p:pic>
      <p:pic>
        <p:nvPicPr>
          <p:cNvPr id="13" name="Рисунок 12" descr="tulip_PNG901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000364" y="1357298"/>
            <a:ext cx="1175309" cy="1785926"/>
          </a:xfrm>
          <a:prstGeom prst="rect">
            <a:avLst/>
          </a:prstGeom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Управляющая кнопка: настраиваемая 15">
            <a:hlinkClick r:id="rId11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8698107-colorful-blurred-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142852"/>
            <a:ext cx="8142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Назови одним словом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nosov-nikolaj-nikolaevich-neznajka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76" b="1799"/>
          <a:stretch>
            <a:fillRect/>
          </a:stretch>
        </p:blipFill>
        <p:spPr>
          <a:xfrm>
            <a:off x="285720" y="4286256"/>
            <a:ext cx="2353004" cy="2286016"/>
          </a:xfrm>
          <a:prstGeom prst="rect">
            <a:avLst/>
          </a:prstGeom>
        </p:spPr>
      </p:pic>
      <p:pic>
        <p:nvPicPr>
          <p:cNvPr id="7" name="Рисунок 6" descr="9e066babede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214422"/>
            <a:ext cx="2627604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90_sneg_ide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1214422"/>
            <a:ext cx="2857521" cy="1787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56e1ea0bf.jpg"/>
          <p:cNvPicPr>
            <a:picLocks noChangeAspect="1"/>
          </p:cNvPicPr>
          <p:nvPr/>
        </p:nvPicPr>
        <p:blipFill>
          <a:blip r:embed="rId6" cstate="print"/>
          <a:srcRect r="6250" b="10156"/>
          <a:stretch>
            <a:fillRect/>
          </a:stretch>
        </p:blipFill>
        <p:spPr>
          <a:xfrm>
            <a:off x="6286511" y="1214422"/>
            <a:ext cx="2795401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prirodnieyavleniyaifenomeni-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28859" y="3571876"/>
            <a:ext cx="2787825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veter-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72132" y="3571876"/>
            <a:ext cx="2500314" cy="1875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Управляющая кнопка: настраиваемая 13">
            <a:hlinkClick r:id="rId9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572526.jp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30473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TextBox 2"/>
          <p:cNvSpPr txBox="1"/>
          <p:nvPr/>
        </p:nvSpPr>
        <p:spPr>
          <a:xfrm>
            <a:off x="1357290" y="1500174"/>
            <a:ext cx="6357982" cy="34470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«Мир, окружающий ребёнка, это, прежде всего Мир природы с безграничным богатством явлений, с неисчерпаемой красотой. Здесь, в природе, вечный источник детского разума».</a:t>
            </a:r>
          </a:p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В. Сухомлинский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8698107-colorful-blurred-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142852"/>
            <a:ext cx="8142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Назови одним словом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nosov-nikolaj-nikolaevich-neznajka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76" b="1799"/>
          <a:stretch>
            <a:fillRect/>
          </a:stretch>
        </p:blipFill>
        <p:spPr>
          <a:xfrm>
            <a:off x="285720" y="4286256"/>
            <a:ext cx="2353004" cy="2286016"/>
          </a:xfrm>
          <a:prstGeom prst="rect">
            <a:avLst/>
          </a:prstGeom>
        </p:spPr>
      </p:pic>
      <p:pic>
        <p:nvPicPr>
          <p:cNvPr id="7" name="Рисунок 6" descr="babochka11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2071678"/>
            <a:ext cx="1907556" cy="1428760"/>
          </a:xfrm>
          <a:prstGeom prst="rect">
            <a:avLst/>
          </a:prstGeom>
        </p:spPr>
      </p:pic>
      <p:pic>
        <p:nvPicPr>
          <p:cNvPr id="8" name="Рисунок 7" descr="0_e51f5_c8e4d80f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7422" y="1000108"/>
            <a:ext cx="2714612" cy="1398025"/>
          </a:xfrm>
          <a:prstGeom prst="rect">
            <a:avLst/>
          </a:prstGeom>
        </p:spPr>
      </p:pic>
      <p:pic>
        <p:nvPicPr>
          <p:cNvPr id="9" name="Рисунок 8" descr="dragonfly_0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971048">
            <a:off x="2940875" y="2942164"/>
            <a:ext cx="1358197" cy="1761390"/>
          </a:xfrm>
          <a:prstGeom prst="rect">
            <a:avLst/>
          </a:prstGeom>
        </p:spPr>
      </p:pic>
      <p:pic>
        <p:nvPicPr>
          <p:cNvPr id="11" name="Рисунок 10" descr="ladybeetle-146809_64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1888189">
            <a:off x="5028731" y="1582122"/>
            <a:ext cx="1737356" cy="1834831"/>
          </a:xfrm>
          <a:prstGeom prst="rect">
            <a:avLst/>
          </a:prstGeom>
        </p:spPr>
      </p:pic>
      <p:pic>
        <p:nvPicPr>
          <p:cNvPr id="12" name="Рисунок 11" descr="nasek76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858781">
            <a:off x="6168196" y="3927930"/>
            <a:ext cx="2244471" cy="2105312"/>
          </a:xfrm>
          <a:prstGeom prst="rect">
            <a:avLst/>
          </a:prstGeom>
        </p:spPr>
      </p:pic>
      <p:pic>
        <p:nvPicPr>
          <p:cNvPr id="13" name="Рисунок 12" descr="sticker_p-5809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72330" y="1142984"/>
            <a:ext cx="1780821" cy="2032901"/>
          </a:xfrm>
          <a:prstGeom prst="rect">
            <a:avLst/>
          </a:prstGeom>
        </p:spPr>
      </p:pic>
      <p:pic>
        <p:nvPicPr>
          <p:cNvPr id="14" name="Рисунок 13" descr="wasp_001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071934" y="4572008"/>
            <a:ext cx="1879090" cy="1754007"/>
          </a:xfrm>
          <a:prstGeom prst="rect">
            <a:avLst/>
          </a:prstGeom>
        </p:spPr>
      </p:pic>
      <p:sp>
        <p:nvSpPr>
          <p:cNvPr id="16" name="Управляющая кнопка: настраиваемая 15">
            <a:hlinkClick r:id="rId11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mb3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3" name="Рисунок 2" descr="neznayk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14686"/>
            <a:ext cx="1905000" cy="2941320"/>
          </a:xfrm>
          <a:prstGeom prst="rect">
            <a:avLst/>
          </a:prstGeom>
        </p:spPr>
      </p:pic>
      <p:pic>
        <p:nvPicPr>
          <p:cNvPr id="4" name="Рисунок 3" descr="15bbe485503a0ebccfd62655782e9ff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4414" y="1214422"/>
            <a:ext cx="2143140" cy="1607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7500197_1372091919479363_436141753_o-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14744" y="1857364"/>
            <a:ext cx="2310752" cy="164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3dc0c4f8f197460ea8ac21fedbe0bd6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6578" y="571480"/>
            <a:ext cx="1935486" cy="2872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714876" y="5143512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00892" y="5072074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214282" y="142852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928794" y="214290"/>
            <a:ext cx="537512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сначала, а что потом</a:t>
            </a:r>
          </a:p>
        </p:txBody>
      </p:sp>
      <p:sp>
        <p:nvSpPr>
          <p:cNvPr id="15" name="Управляющая кнопка: настраиваемая 14">
            <a:hlinkClick r:id="rId7" action="ppaction://hlinksldjump" highlightClick="1"/>
          </p:cNvPr>
          <p:cNvSpPr/>
          <p:nvPr/>
        </p:nvSpPr>
        <p:spPr>
          <a:xfrm>
            <a:off x="7929586" y="142852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5000636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03 0.09854 L -0.2217 0.455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4465 L -0.29271 0.511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00" y="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20981E-6 L 0.57292 0.551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00" y="2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mb3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3" name="Рисунок 2" descr="neznayk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14686"/>
            <a:ext cx="1905000" cy="29413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28860" y="5000636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5143512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00892" y="5072074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0" name="Рисунок 9" descr="одуванчи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2428868"/>
            <a:ext cx="2643206" cy="1652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2217.jpg"/>
          <p:cNvPicPr>
            <a:picLocks noChangeAspect="1"/>
          </p:cNvPicPr>
          <p:nvPr/>
        </p:nvPicPr>
        <p:blipFill>
          <a:blip r:embed="rId5" cstate="print"/>
          <a:srcRect l="10405"/>
          <a:stretch>
            <a:fillRect/>
          </a:stretch>
        </p:blipFill>
        <p:spPr>
          <a:xfrm>
            <a:off x="1000100" y="857232"/>
            <a:ext cx="2460628" cy="2059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depositphotos_221144728-stock-video-beautiful-closed-dandelion-flower-white.jpg"/>
          <p:cNvPicPr>
            <a:picLocks noChangeAspect="1"/>
          </p:cNvPicPr>
          <p:nvPr/>
        </p:nvPicPr>
        <p:blipFill>
          <a:blip r:embed="rId6" cstate="print"/>
          <a:srcRect l="29954" r="31497"/>
          <a:stretch>
            <a:fillRect/>
          </a:stretch>
        </p:blipFill>
        <p:spPr>
          <a:xfrm>
            <a:off x="6786578" y="642918"/>
            <a:ext cx="1785950" cy="2606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142844" y="142852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страиваемая 12">
            <a:hlinkClick r:id="rId7" action="ppaction://hlinksldjump" highlightClick="1"/>
          </p:cNvPr>
          <p:cNvSpPr/>
          <p:nvPr/>
        </p:nvSpPr>
        <p:spPr>
          <a:xfrm>
            <a:off x="7858148" y="142852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6.47698E-7 L -0.52084 0.499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00" y="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8.39695E-7 L 0.3191 0.5607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2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27388E-6 L 0.27222 0.361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0" y="1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mb3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3" name="Рисунок 2" descr="neznayk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14686"/>
            <a:ext cx="1905000" cy="29413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28860" y="5000636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5143512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00892" y="5072074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0" name="Рисунок 9" descr="275px-Appletree_bloom_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714356"/>
            <a:ext cx="2817820" cy="2110803"/>
          </a:xfrm>
          <a:prstGeom prst="rect">
            <a:avLst/>
          </a:prstGeom>
        </p:spPr>
      </p:pic>
      <p:pic>
        <p:nvPicPr>
          <p:cNvPr id="11" name="Рисунок 10" descr="1-7-700x5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47732" y="1000109"/>
            <a:ext cx="2677217" cy="2000264"/>
          </a:xfrm>
          <a:prstGeom prst="rect">
            <a:avLst/>
          </a:prstGeom>
        </p:spPr>
      </p:pic>
      <p:pic>
        <p:nvPicPr>
          <p:cNvPr id="12" name="Рисунок 11" descr="IMAG0381-730x48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2714620"/>
            <a:ext cx="2781300" cy="1855470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214282" y="142852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страиваемая 12">
            <a:hlinkClick r:id="rId7" action="ppaction://hlinksldjump" highlightClick="1"/>
          </p:cNvPr>
          <p:cNvSpPr/>
          <p:nvPr/>
        </p:nvSpPr>
        <p:spPr>
          <a:xfrm>
            <a:off x="7858148" y="214290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566E-8 L -0.24774 0.294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73884E-6 L 0.36996 0.5669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0" y="2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26093E-6 L 0.01372 0.5544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2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mb3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3" name="Рисунок 2" descr="neznayk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14686"/>
            <a:ext cx="1905000" cy="29413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357166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428604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57752" y="357166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3" name="Рисунок 12" descr="Chasti_sutok_7_07120740.jpg"/>
          <p:cNvPicPr>
            <a:picLocks noChangeAspect="1"/>
          </p:cNvPicPr>
          <p:nvPr/>
        </p:nvPicPr>
        <p:blipFill>
          <a:blip r:embed="rId4" cstate="print"/>
          <a:srcRect l="3194" t="2930" r="50000" b="51623"/>
          <a:stretch>
            <a:fillRect/>
          </a:stretch>
        </p:blipFill>
        <p:spPr>
          <a:xfrm>
            <a:off x="3643306" y="4857736"/>
            <a:ext cx="1928826" cy="2000264"/>
          </a:xfrm>
          <a:prstGeom prst="rect">
            <a:avLst/>
          </a:prstGeom>
        </p:spPr>
      </p:pic>
      <p:pic>
        <p:nvPicPr>
          <p:cNvPr id="14" name="Рисунок 13" descr="Chasti_sutok_7_07120740.jpg"/>
          <p:cNvPicPr>
            <a:picLocks noChangeAspect="1"/>
          </p:cNvPicPr>
          <p:nvPr/>
        </p:nvPicPr>
        <p:blipFill>
          <a:blip r:embed="rId4" cstate="print"/>
          <a:srcRect l="51734" t="2930" r="1460" b="51623"/>
          <a:stretch>
            <a:fillRect/>
          </a:stretch>
        </p:blipFill>
        <p:spPr>
          <a:xfrm>
            <a:off x="1928794" y="2357430"/>
            <a:ext cx="1928826" cy="2000264"/>
          </a:xfrm>
          <a:prstGeom prst="rect">
            <a:avLst/>
          </a:prstGeom>
        </p:spPr>
      </p:pic>
      <p:pic>
        <p:nvPicPr>
          <p:cNvPr id="15" name="Рисунок 14" descr="Chasti_sutok_7_07120740.jpg"/>
          <p:cNvPicPr>
            <a:picLocks noChangeAspect="1"/>
          </p:cNvPicPr>
          <p:nvPr/>
        </p:nvPicPr>
        <p:blipFill>
          <a:blip r:embed="rId4" cstate="print"/>
          <a:srcRect l="3194" t="51623" r="50000" b="1307"/>
          <a:stretch>
            <a:fillRect/>
          </a:stretch>
        </p:blipFill>
        <p:spPr>
          <a:xfrm>
            <a:off x="6572264" y="4786298"/>
            <a:ext cx="1928826" cy="207170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072330" y="428604"/>
            <a:ext cx="928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Chasti_sutok_7_07120740.jpg"/>
          <p:cNvPicPr>
            <a:picLocks noChangeAspect="1"/>
          </p:cNvPicPr>
          <p:nvPr/>
        </p:nvPicPr>
        <p:blipFill>
          <a:blip r:embed="rId4" cstate="print"/>
          <a:srcRect l="51734" t="51623" r="3194" b="2930"/>
          <a:stretch>
            <a:fillRect/>
          </a:stretch>
        </p:blipFill>
        <p:spPr>
          <a:xfrm>
            <a:off x="5572132" y="2357430"/>
            <a:ext cx="1857388" cy="2000264"/>
          </a:xfrm>
          <a:prstGeom prst="rect">
            <a:avLst/>
          </a:prstGeom>
        </p:spPr>
      </p:pic>
      <p:sp>
        <p:nvSpPr>
          <p:cNvPr id="18" name="Управляющая кнопка: настраиваемая 17">
            <a:hlinkClick r:id="rId5" action="ppaction://hlinksldjump" highlightClick="1"/>
          </p:cNvPr>
          <p:cNvSpPr/>
          <p:nvPr/>
        </p:nvSpPr>
        <p:spPr>
          <a:xfrm>
            <a:off x="1785918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90701E-6 L -0.39757 -0.65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-3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58085E-6 L 0.02621 -0.293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-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2.84293E-6 L -0.24409 -0.65047 " pathEditMode="relative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7.58732E-7 L 0.11024 -0.29377 " pathEditMode="relative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84b6a7e3182c8085f0a8e1df851d5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26027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Живая и неживая природа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 descr="hello_html_mea3f63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16183"/>
            <a:ext cx="2071702" cy="2941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5984" y="5429264"/>
            <a:ext cx="5643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Что относится к живой природе?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sk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42976" y="3143248"/>
            <a:ext cx="6929454" cy="2593596"/>
          </a:xfrm>
          <a:prstGeom prst="rect">
            <a:avLst/>
          </a:prstGeom>
        </p:spPr>
      </p:pic>
      <p:pic>
        <p:nvPicPr>
          <p:cNvPr id="10" name="Рисунок 9" descr="2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14480" y="1428736"/>
            <a:ext cx="2240280" cy="2286000"/>
          </a:xfrm>
          <a:prstGeom prst="rect">
            <a:avLst/>
          </a:prstGeom>
        </p:spPr>
      </p:pic>
      <p:pic>
        <p:nvPicPr>
          <p:cNvPr id="11" name="Рисунок 10" descr="komar-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43438" y="1142984"/>
            <a:ext cx="2833694" cy="2833694"/>
          </a:xfrm>
          <a:prstGeom prst="rect">
            <a:avLst/>
          </a:prstGeom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Управляющая кнопка: настраиваемая 11">
            <a:hlinkClick r:id="rId9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84b6a7e3182c8085f0a8e1df851d5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26027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Живая и неживая природа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 descr="hello_html_mea3f63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16183"/>
            <a:ext cx="2071702" cy="2941817"/>
          </a:xfrm>
          <a:prstGeom prst="rect">
            <a:avLst/>
          </a:prstGeom>
        </p:spPr>
      </p:pic>
      <p:pic>
        <p:nvPicPr>
          <p:cNvPr id="6" name="Рисунок 5" descr="frog_PNG3574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488" y="3286124"/>
            <a:ext cx="3143272" cy="18183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71670" y="5429264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Что не относится к живой природе?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furacão-png-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00100" y="1571612"/>
            <a:ext cx="2257908" cy="2712202"/>
          </a:xfrm>
          <a:prstGeom prst="rect">
            <a:avLst/>
          </a:prstGeom>
        </p:spPr>
      </p:pic>
      <p:pic>
        <p:nvPicPr>
          <p:cNvPr id="9" name="Рисунок 8" descr="_klip_yapfiles.ru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86380" y="1500174"/>
            <a:ext cx="3000372" cy="3000372"/>
          </a:xfrm>
          <a:prstGeom prst="rect">
            <a:avLst/>
          </a:prstGeom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Управляющая кнопка: настраиваемая 10">
            <a:hlinkClick r:id="rId9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84b6a7e3182c8085f0a8e1df851d5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26027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Живая и неживая природа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 descr="hello_html_mea3f63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16183"/>
            <a:ext cx="2071702" cy="2941817"/>
          </a:xfrm>
          <a:prstGeom prst="rect">
            <a:avLst/>
          </a:prstGeom>
        </p:spPr>
      </p:pic>
      <p:pic>
        <p:nvPicPr>
          <p:cNvPr id="5" name="Рисунок 4" descr="(9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43240" y="2786058"/>
            <a:ext cx="2286000" cy="2164080"/>
          </a:xfrm>
          <a:prstGeom prst="rect">
            <a:avLst/>
          </a:prstGeom>
        </p:spPr>
      </p:pic>
      <p:pic>
        <p:nvPicPr>
          <p:cNvPr id="6" name="Рисунок 5" descr="1492330613_project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48" y="1142984"/>
            <a:ext cx="2920485" cy="2135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ox_PNG23124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14942" y="1142984"/>
            <a:ext cx="3810000" cy="25069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57356" y="5429264"/>
            <a:ext cx="6858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Что не относится к неживой природе?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страиваемая 12">
            <a:hlinkClick r:id="rId9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84b6a7e3182c8085f0a8e1df851d5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26027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Живая и неживая природа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 descr="hello_html_mea3f63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16183"/>
            <a:ext cx="2071702" cy="2941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00232" y="5429264"/>
            <a:ext cx="6429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Что не относится к живой природе?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93ca0131977f647ea463c6d9de089d87_ce_880x469x0x53_cropped_800x42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26189" y="1214422"/>
            <a:ext cx="3346043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ish_PNG2515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5786" y="3071810"/>
            <a:ext cx="3643306" cy="1488444"/>
          </a:xfrm>
          <a:prstGeom prst="rect">
            <a:avLst/>
          </a:prstGeom>
        </p:spPr>
      </p:pic>
      <p:pic>
        <p:nvPicPr>
          <p:cNvPr id="8" name="Рисунок 7" descr="hedgehog_PNG16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4857752" y="3000372"/>
            <a:ext cx="3214710" cy="2161804"/>
          </a:xfrm>
          <a:prstGeom prst="rect">
            <a:avLst/>
          </a:prstGeom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страиваемая 12">
            <a:hlinkClick r:id="rId9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84b6a7e3182c8085f0a8e1df851d5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26027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Живая и неживая природа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 descr="hello_html_mea3f63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16183"/>
            <a:ext cx="2071702" cy="2941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57356" y="5429264"/>
            <a:ext cx="6858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Что не относится к неживой природе?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bb959dd310ffc0ed5da7cf23387ae61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43240" y="3500438"/>
            <a:ext cx="2143140" cy="2061701"/>
          </a:xfrm>
          <a:prstGeom prst="rect">
            <a:avLst/>
          </a:prstGeom>
        </p:spPr>
      </p:pic>
      <p:pic>
        <p:nvPicPr>
          <p:cNvPr id="7" name="Рисунок 6" descr="20170830193539-768x51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29322" y="3357562"/>
            <a:ext cx="2657468" cy="1771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snow-3268366_960_72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14414" y="1285860"/>
            <a:ext cx="2926080" cy="2194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goat_PNG13148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72066" y="1071546"/>
            <a:ext cx="2433961" cy="2380824"/>
          </a:xfrm>
          <a:prstGeom prst="rect">
            <a:avLst/>
          </a:prstGeom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6143636" y="6286520"/>
            <a:ext cx="1214446" cy="428628"/>
          </a:xfrm>
          <a:prstGeom prst="actionButtonForwardNex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Управляющая кнопка: настраиваемая 13">
            <a:hlinkClick r:id="rId10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14508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828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28860" y="142852"/>
            <a:ext cx="43236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Актуальность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142984"/>
            <a:ext cx="85725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Использование компьютера в жизни ребенка оказывает существенное влияние на различные стороны его развития. Естественная среда развития ребенка - это игра.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Чем больше впечатлений ребенок получает из окружающего мира, тем разнообразнее его игры, тем больше простора для его развития.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Компьютерные игры создают благоприятные условия для экологического воспитания детей, становления целостного представления о мире.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Через компьютерные игры дети усваивают средства коммуникации, способы общения и выражения эмоций, обогащают свой словарный запас, овладевают новой терминологией, увиденное и услышанное воспроизводят в играх с новым содержанием, сказках, рисунках, поделках. 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Овладение компьютером благотворно влияет на формирование личности ребенка и придает ему более высокий социальный статус, возрастает самооценка ребенка.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84b6a7e3182c8085f0a8e1df851d5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26027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Живая и неживая природа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 descr="hello_html_mea3f63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16183"/>
            <a:ext cx="2071702" cy="2941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670" y="6143644"/>
            <a:ext cx="485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Выбери живой объект!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jenergetika-natruralnyh-kamnej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1000108"/>
            <a:ext cx="3571868" cy="2379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Сочинение-на-тему-Природа-900x500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00562" y="1142984"/>
            <a:ext cx="4000498" cy="2222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e005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50" y="3143248"/>
            <a:ext cx="2806072" cy="2794232"/>
          </a:xfrm>
          <a:prstGeom prst="rect">
            <a:avLst/>
          </a:prstGeom>
        </p:spPr>
      </p:pic>
      <p:sp>
        <p:nvSpPr>
          <p:cNvPr id="11" name="Управляющая кнопка: настраиваемая 10">
            <a:hlinkClick r:id="rId9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hablon-deti-prevyu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42" y="0"/>
            <a:ext cx="912785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85918" y="142852"/>
            <a:ext cx="5768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Результативность!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214422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детей повышается познавательный  интерес к окружающему миру…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2214554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Дети стали более внимательными к живой природе…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2928934"/>
            <a:ext cx="6143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Дети интересуются экологическими проблемами на земле,  начинают расширять свои представления об окружающем мире, вследствие чего у них формируется  целостная картина мира…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selyie-rebyata-shablon-prevyu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72000" y="214290"/>
            <a:ext cx="24298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Вывод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26" y="1357299"/>
            <a:ext cx="6072230" cy="42473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ИКТ и компьютерных игр является неотъемлемой частью в образовательной деятельности.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огромные возможности, увлекательная информация, обширная информация для того, чтобы получить результат, которые  расширяют возможности педагогического воздействия на детей.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использование средств компьютерных технологий позволит сделать процесс обучения и развития детей достаточно простым и эффективным, освободит от рутинной ручной работы, откроет новые возможности раннего образования.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компьютерных игр в образовании дает возможность существенно обогатить, качественно обновить воспитательно-образовательный процесс в ДОУ и повысить его эффективность.</a:t>
            </a:r>
          </a:p>
        </p:txBody>
      </p:sp>
      <p:pic>
        <p:nvPicPr>
          <p:cNvPr id="5" name="Рисунок 4" descr="3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5091984"/>
            <a:ext cx="2428892" cy="1632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42-042-Spasibo-za-vniman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ir_prirody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" y="857"/>
            <a:ext cx="9142858" cy="68571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00364" y="357166"/>
            <a:ext cx="57864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развитие познавательных способностей дошкольников средствами использования компьютерных игр в экологическом воспитании.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1428736"/>
            <a:ext cx="79296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i="1" u="sng" dirty="0" smtClean="0">
                <a:latin typeface="Times New Roman" pitchFamily="18" charset="0"/>
                <a:cs typeface="Times New Roman" pitchFamily="18" charset="0"/>
              </a:rPr>
              <a:t>обучающие: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Обогащать детей знаниями о природе, её многообразии, целостности  живого организма, его потребностях, отличительных особенностях, чертах приспособления к окружающей среде, образе жизни.</a:t>
            </a:r>
          </a:p>
          <a:p>
            <a:pPr algn="just"/>
            <a:r>
              <a:rPr lang="ru-RU" sz="1600" i="1" u="sng" dirty="0" smtClean="0">
                <a:latin typeface="Times New Roman" pitchFamily="18" charset="0"/>
                <a:cs typeface="Times New Roman" pitchFamily="18" charset="0"/>
              </a:rPr>
              <a:t>развивающие: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Развивать связную речь детей: обогащать и активизировать словарный запас, обучать составлению рассказов;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Развивать логическое и образное мышление.</a:t>
            </a:r>
          </a:p>
          <a:p>
            <a:pPr algn="just"/>
            <a:r>
              <a:rPr lang="ru-RU" sz="1600" i="1" u="sng" dirty="0" smtClean="0">
                <a:latin typeface="Times New Roman" pitchFamily="18" charset="0"/>
                <a:cs typeface="Times New Roman" pitchFamily="18" charset="0"/>
              </a:rPr>
              <a:t>воспитательные: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Воспитывать умение замечать прекрасное, любоваться и восторгаться объектами природы, оберегать и по возможности преумножать красоту и богатства родной природы;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Воспитывать умения работать в группе, самостоятельно оценивать и анализировать свою деятельность и уважительно оценивать деятельность сверстников.</a:t>
            </a:r>
          </a:p>
        </p:txBody>
      </p:sp>
      <p:pic>
        <p:nvPicPr>
          <p:cNvPr id="6" name="Рисунок 5" descr="rebenok_i_kom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5143512"/>
            <a:ext cx="2643206" cy="1614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ir_prirody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"/>
            <a:ext cx="9142858" cy="6857143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/>
        </p:nvGraphicFramePr>
        <p:xfrm>
          <a:off x="500034" y="0"/>
          <a:ext cx="8072494" cy="5357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7158" y="5572140"/>
            <a:ext cx="7500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*Наглядный метод является ведущим, так как в экологическом воспитании дошкольника необходима увлекательная информация и обширный наглядный материал.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1142984"/>
            <a:ext cx="2331720" cy="1524000"/>
          </a:xfrm>
          <a:prstGeom prst="rect">
            <a:avLst/>
          </a:prstGeom>
        </p:spPr>
      </p:pic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0826" y="1428736"/>
            <a:ext cx="2286016" cy="1285884"/>
          </a:xfrm>
          <a:prstGeom prst="rect">
            <a:avLst/>
          </a:prstGeom>
        </p:spPr>
      </p:pic>
      <p:pic>
        <p:nvPicPr>
          <p:cNvPr id="5" name="Рисунок 4" descr="slide_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00496" y="1285860"/>
            <a:ext cx="2133589" cy="1600192"/>
          </a:xfrm>
          <a:prstGeom prst="rect">
            <a:avLst/>
          </a:prstGeom>
        </p:spPr>
      </p:pic>
      <p:pic>
        <p:nvPicPr>
          <p:cNvPr id="6" name="Рисунок 5" descr="slide-6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2" y="2857496"/>
            <a:ext cx="2335334" cy="1751501"/>
          </a:xfrm>
          <a:prstGeom prst="rect">
            <a:avLst/>
          </a:prstGeom>
        </p:spPr>
      </p:pic>
      <p:pic>
        <p:nvPicPr>
          <p:cNvPr id="7" name="Рисунок 6" descr="10998042_w640_h640_arenda-proektora-v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57290" y="3143248"/>
            <a:ext cx="3210529" cy="285752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070143" y="142852"/>
            <a:ext cx="62099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Виды материалов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87572cd96ac6498a2ae1827e25b520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komputeri-1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4475479"/>
            <a:ext cx="2000264" cy="155576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57290" y="500042"/>
            <a:ext cx="65185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Компьютерные игры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357298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Компьютерные игры стимулируют познавательный интерес ребенка.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1538" y="2071678"/>
            <a:ext cx="5500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компьютера бесконечное терпение – он не устает и не сердится. Все это является хорошей поддержкой для детей, которым требуются многократные повторения.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3286124"/>
            <a:ext cx="6357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Игра дает ребенку очень стойкую мотивацию, в связи с эти возрастает способность к концентрации, что улучшает предпосылки к обучению.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43174" y="4214818"/>
            <a:ext cx="6000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Игра помогает определить, что компьютер дает тому или иному ребенку с учетом его индивидуальных особенностей и потребностей.</a:t>
            </a:r>
          </a:p>
        </p:txBody>
      </p:sp>
      <p:pic>
        <p:nvPicPr>
          <p:cNvPr id="9" name="Рисунок 8" descr="komputeri-13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858016" y="5000636"/>
            <a:ext cx="1500198" cy="1127760"/>
          </a:xfrm>
          <a:prstGeom prst="rect">
            <a:avLst/>
          </a:prstGeom>
        </p:spPr>
      </p:pic>
      <p:pic>
        <p:nvPicPr>
          <p:cNvPr id="10" name="Рисунок 9" descr="computer-hap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1468" y="1214422"/>
            <a:ext cx="2508226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orig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6884" cy="6858000"/>
          </a:xfrm>
          <a:prstGeom prst="rect">
            <a:avLst/>
          </a:prstGeom>
        </p:spPr>
      </p:pic>
      <p:pic>
        <p:nvPicPr>
          <p:cNvPr id="6" name="Рисунок 5" descr="918972ee2a10b22a8955d1186541e12f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4" y="4095008"/>
            <a:ext cx="1928826" cy="27629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886039" y="0"/>
            <a:ext cx="42579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Игры по экологии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 Незнайкой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57984" y="1285860"/>
            <a:ext cx="2286016" cy="42862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hlinkClick r:id="rId4" action="ppaction://hlinksldjump"/>
              </a:rPr>
              <a:t>Собери мусор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depositphotos_121924762-stock-photo-metal-garbage-bin-and-paper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14" y="1285860"/>
            <a:ext cx="642942" cy="48220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857984" y="1785926"/>
            <a:ext cx="2286016" cy="42862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hlinkClick r:id="rId6" action="ppaction://hlinksldjump"/>
              </a:rPr>
              <a:t>Мир насекомых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" name="Рисунок 10" descr="bee-44513_960_72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572528" y="1857364"/>
            <a:ext cx="435574" cy="35719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857984" y="2285992"/>
            <a:ext cx="2286016" cy="42862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hlinkClick r:id="rId8" action="ppaction://hlinksldjump"/>
              </a:rPr>
              <a:t>Витамины с грядки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" name="Рисунок 12" descr="tmb_134684_2474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5372" y="2357430"/>
            <a:ext cx="428628" cy="28118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786546" y="2786058"/>
            <a:ext cx="2357454" cy="42862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hlinkClick r:id="rId10" action="ppaction://hlinksldjump"/>
              </a:rPr>
              <a:t>Назови одним словом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00794" y="3286124"/>
            <a:ext cx="2643206" cy="4286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hlinkClick r:id="rId11" action="ppaction://hlinksldjump"/>
              </a:rPr>
              <a:t>Что сначала, а что потом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57918" y="3786190"/>
            <a:ext cx="2786082" cy="3571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hlinkClick r:id="rId12" action="ppaction://hlinksldjump"/>
              </a:rPr>
              <a:t>Живая и неживая природа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" name="Рисунок 16" descr="15_4.g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643174" y="2571744"/>
            <a:ext cx="675804" cy="667694"/>
          </a:xfrm>
          <a:prstGeom prst="rect">
            <a:avLst/>
          </a:prstGeom>
        </p:spPr>
      </p:pic>
      <p:pic>
        <p:nvPicPr>
          <p:cNvPr id="18" name="Рисунок 17" descr="7499261.gif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28596" y="3429000"/>
            <a:ext cx="762000" cy="742950"/>
          </a:xfrm>
          <a:prstGeom prst="rect">
            <a:avLst/>
          </a:prstGeom>
        </p:spPr>
      </p:pic>
      <p:pic>
        <p:nvPicPr>
          <p:cNvPr id="20" name="Рисунок 19" descr="babochki15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286248" y="5929330"/>
            <a:ext cx="695731" cy="672462"/>
          </a:xfrm>
          <a:prstGeom prst="rect">
            <a:avLst/>
          </a:prstGeom>
        </p:spPr>
      </p:pic>
      <p:pic>
        <p:nvPicPr>
          <p:cNvPr id="21" name="Рисунок 20" descr="orig.gif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500298" y="3643314"/>
            <a:ext cx="761992" cy="733036"/>
          </a:xfrm>
          <a:prstGeom prst="rect">
            <a:avLst/>
          </a:prstGeom>
        </p:spPr>
      </p:pic>
      <p:pic>
        <p:nvPicPr>
          <p:cNvPr id="22" name="Рисунок 21" descr="1373213670_babochki29b.gif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6286512" y="2643182"/>
            <a:ext cx="655570" cy="637214"/>
          </a:xfrm>
          <a:prstGeom prst="rect">
            <a:avLst/>
          </a:prstGeom>
        </p:spPr>
      </p:pic>
      <p:pic>
        <p:nvPicPr>
          <p:cNvPr id="23" name="Рисунок 22" descr="1113085_ad38e.gif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285852" y="1142984"/>
            <a:ext cx="690904" cy="592450"/>
          </a:xfrm>
          <a:prstGeom prst="rect">
            <a:avLst/>
          </a:prstGeom>
        </p:spPr>
      </p:pic>
      <p:pic>
        <p:nvPicPr>
          <p:cNvPr id="24" name="Рисунок 23" descr="ApyO.gif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794" y="5072074"/>
            <a:ext cx="501014" cy="572164"/>
          </a:xfrm>
          <a:prstGeom prst="rect">
            <a:avLst/>
          </a:prstGeom>
        </p:spPr>
      </p:pic>
      <p:pic>
        <p:nvPicPr>
          <p:cNvPr id="25" name="Рисунок 24" descr="114024478_5663931_3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285852" y="4709346"/>
            <a:ext cx="1071570" cy="1168530"/>
          </a:xfrm>
          <a:prstGeom prst="rect">
            <a:avLst/>
          </a:prstGeom>
        </p:spPr>
      </p:pic>
      <p:sp>
        <p:nvSpPr>
          <p:cNvPr id="26" name="Овальная выноска 25"/>
          <p:cNvSpPr/>
          <p:nvPr/>
        </p:nvSpPr>
        <p:spPr>
          <a:xfrm flipH="1">
            <a:off x="4071934" y="3786190"/>
            <a:ext cx="1428760" cy="1214446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Привет ребята!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Меня зовут Незнайка! Поиграем со мной???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Управляющая кнопка: настраиваемая 27">
            <a:hlinkClick r:id="rId21" action="ppaction://hlinksldjump" highlightClick="1"/>
          </p:cNvPr>
          <p:cNvSpPr/>
          <p:nvPr/>
        </p:nvSpPr>
        <p:spPr>
          <a:xfrm>
            <a:off x="214282" y="142852"/>
            <a:ext cx="285752" cy="285752"/>
          </a:xfrm>
          <a:prstGeom prst="actionButtonBlank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67631698_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214290"/>
            <a:ext cx="36296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Собери мусор!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d5035e907165913ab03bdc7541db6d6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3573497"/>
            <a:ext cx="1714512" cy="3284504"/>
          </a:xfrm>
          <a:prstGeom prst="rect">
            <a:avLst/>
          </a:prstGeom>
        </p:spPr>
      </p:pic>
      <p:pic>
        <p:nvPicPr>
          <p:cNvPr id="5" name="Рисунок 4" descr="4_image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5357826"/>
            <a:ext cx="928662" cy="1047363"/>
          </a:xfrm>
          <a:prstGeom prst="rect">
            <a:avLst/>
          </a:prstGeom>
        </p:spPr>
      </p:pic>
      <p:pic>
        <p:nvPicPr>
          <p:cNvPr id="6" name="Рисунок 5" descr="140533_or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562" y="3857628"/>
            <a:ext cx="928678" cy="673292"/>
          </a:xfrm>
          <a:prstGeom prst="rect">
            <a:avLst/>
          </a:prstGeom>
        </p:spPr>
      </p:pic>
      <p:pic>
        <p:nvPicPr>
          <p:cNvPr id="7" name="Рисунок 6" descr="14225140-newspaper-on-white-background-3d-render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4678" y="5072074"/>
            <a:ext cx="1123944" cy="842093"/>
          </a:xfrm>
          <a:prstGeom prst="rect">
            <a:avLst/>
          </a:prstGeom>
        </p:spPr>
      </p:pic>
      <p:pic>
        <p:nvPicPr>
          <p:cNvPr id="9" name="Рисунок 8" descr="53994578-crumpled-paper-isolated-on-white-background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330" y="4429132"/>
            <a:ext cx="599122" cy="599122"/>
          </a:xfrm>
          <a:prstGeom prst="rect">
            <a:avLst/>
          </a:prstGeom>
        </p:spPr>
      </p:pic>
      <p:pic>
        <p:nvPicPr>
          <p:cNvPr id="12" name="Рисунок 11" descr="depositphotos_44981647-stock-photo-juice-package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84" y="6215082"/>
            <a:ext cx="642918" cy="642918"/>
          </a:xfrm>
          <a:prstGeom prst="rect">
            <a:avLst/>
          </a:prstGeom>
        </p:spPr>
      </p:pic>
      <p:pic>
        <p:nvPicPr>
          <p:cNvPr id="13" name="Рисунок 12" descr="depositphotos_44981647-stock-photo-juice-package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5975712">
            <a:off x="5072066" y="2786058"/>
            <a:ext cx="357190" cy="357190"/>
          </a:xfrm>
          <a:prstGeom prst="rect">
            <a:avLst/>
          </a:prstGeom>
        </p:spPr>
      </p:pic>
      <p:pic>
        <p:nvPicPr>
          <p:cNvPr id="14" name="Рисунок 13" descr="depositphotos_141706370-stock-illustration-empty-three-liter-glass-jar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98" t="14154" r="25097" b="14154"/>
          <a:stretch>
            <a:fillRect/>
          </a:stretch>
        </p:blipFill>
        <p:spPr>
          <a:xfrm rot="21431651">
            <a:off x="8445439" y="4724983"/>
            <a:ext cx="428628" cy="655549"/>
          </a:xfrm>
          <a:prstGeom prst="rect">
            <a:avLst/>
          </a:prstGeom>
        </p:spPr>
      </p:pic>
      <p:pic>
        <p:nvPicPr>
          <p:cNvPr id="15" name="Рисунок 14" descr="konservnaya-banka-dlya-tvorcheskix-lichnostej-za-1000-baksov-1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2857488" y="3857604"/>
            <a:ext cx="642942" cy="642942"/>
          </a:xfrm>
          <a:prstGeom prst="rect">
            <a:avLst/>
          </a:prstGeom>
        </p:spPr>
      </p:pic>
      <p:pic>
        <p:nvPicPr>
          <p:cNvPr id="16" name="Рисунок 15" descr="konservnaya-banka-dlya-tvorcheskix-lichnostej-za-1000-baksov-1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6357950" y="3214686"/>
            <a:ext cx="642918" cy="642918"/>
          </a:xfrm>
          <a:prstGeom prst="rect">
            <a:avLst/>
          </a:prstGeom>
        </p:spPr>
      </p:pic>
      <p:pic>
        <p:nvPicPr>
          <p:cNvPr id="17" name="Рисунок 16" descr="no-translate-detected_1339-1203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6578" y="5715016"/>
            <a:ext cx="1099176" cy="818236"/>
          </a:xfrm>
          <a:prstGeom prst="rect">
            <a:avLst/>
          </a:prstGeom>
        </p:spPr>
      </p:pic>
      <p:pic>
        <p:nvPicPr>
          <p:cNvPr id="18" name="Рисунок 17" descr="no-translate-detected_1339-1203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5206" y="3286124"/>
            <a:ext cx="857256" cy="638149"/>
          </a:xfrm>
          <a:prstGeom prst="rect">
            <a:avLst/>
          </a:prstGeom>
        </p:spPr>
      </p:pic>
      <p:pic>
        <p:nvPicPr>
          <p:cNvPr id="19" name="Рисунок 18" descr="sok-rich-apelsinovyj-otzyvy-1372278403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12" y="2780793"/>
            <a:ext cx="428628" cy="466660"/>
          </a:xfrm>
          <a:prstGeom prst="rect">
            <a:avLst/>
          </a:prstGeom>
        </p:spPr>
      </p:pic>
      <p:pic>
        <p:nvPicPr>
          <p:cNvPr id="20" name="Рисунок 19" descr="3480403420a03cfd0f440aaa003b61faef1471c701_b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4810" y="5214950"/>
            <a:ext cx="572451" cy="623736"/>
          </a:xfrm>
          <a:prstGeom prst="rect">
            <a:avLst/>
          </a:prstGeom>
        </p:spPr>
      </p:pic>
      <p:pic>
        <p:nvPicPr>
          <p:cNvPr id="21" name="Рисунок 20" descr="3480403420a03cfd0f440aaa003b61faef1471c701_b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2357430"/>
            <a:ext cx="506887" cy="552298"/>
          </a:xfrm>
          <a:prstGeom prst="rect">
            <a:avLst/>
          </a:prstGeom>
        </p:spPr>
      </p:pic>
      <p:pic>
        <p:nvPicPr>
          <p:cNvPr id="22" name="Рисунок 21" descr="5982588806347d9f57f92ff4c66f2b06c722a31a3e_b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2928934"/>
            <a:ext cx="666728" cy="446708"/>
          </a:xfrm>
          <a:prstGeom prst="rect">
            <a:avLst/>
          </a:prstGeom>
        </p:spPr>
      </p:pic>
      <p:pic>
        <p:nvPicPr>
          <p:cNvPr id="23" name="Рисунок 22" descr="5982588806347d9f57f92ff4c66f2b06c722a31a3e_b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6" y="2214554"/>
            <a:ext cx="666728" cy="446708"/>
          </a:xfrm>
          <a:prstGeom prst="rect">
            <a:avLst/>
          </a:prstGeom>
        </p:spPr>
      </p:pic>
      <p:pic>
        <p:nvPicPr>
          <p:cNvPr id="24" name="Рисунок 23" descr="depositphotos_84581758-stock-illustration-paper-boat-on-white-background.jpg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5820" y="3357562"/>
            <a:ext cx="668180" cy="472424"/>
          </a:xfrm>
          <a:prstGeom prst="rect">
            <a:avLst/>
          </a:prstGeom>
        </p:spPr>
      </p:pic>
      <p:pic>
        <p:nvPicPr>
          <p:cNvPr id="25" name="Рисунок 24" descr="Без названия.jpg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8992" y="2786058"/>
            <a:ext cx="833436" cy="554614"/>
          </a:xfrm>
          <a:prstGeom prst="rect">
            <a:avLst/>
          </a:prstGeom>
        </p:spPr>
      </p:pic>
      <p:pic>
        <p:nvPicPr>
          <p:cNvPr id="26" name="Рисунок 25" descr="1113085_ad38e.gif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6786578" y="714356"/>
            <a:ext cx="380992" cy="326701"/>
          </a:xfrm>
          <a:prstGeom prst="rect">
            <a:avLst/>
          </a:prstGeom>
        </p:spPr>
      </p:pic>
      <p:pic>
        <p:nvPicPr>
          <p:cNvPr id="27" name="Рисунок 26" descr="603177331.gif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714744" y="1500174"/>
            <a:ext cx="500066" cy="572298"/>
          </a:xfrm>
          <a:prstGeom prst="rect">
            <a:avLst/>
          </a:prstGeom>
        </p:spPr>
      </p:pic>
      <p:pic>
        <p:nvPicPr>
          <p:cNvPr id="29" name="Рисунок 28" descr="krasivyj-cvetok.gif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5643570" y="3294058"/>
            <a:ext cx="285752" cy="456693"/>
          </a:xfrm>
          <a:prstGeom prst="rect">
            <a:avLst/>
          </a:prstGeom>
        </p:spPr>
      </p:pic>
      <p:pic>
        <p:nvPicPr>
          <p:cNvPr id="30" name="Рисунок 29" descr="odna-krasnaja-roza3.gif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2928926" y="4643446"/>
            <a:ext cx="552446" cy="647954"/>
          </a:xfrm>
          <a:prstGeom prst="rect">
            <a:avLst/>
          </a:prstGeom>
        </p:spPr>
      </p:pic>
      <p:pic>
        <p:nvPicPr>
          <p:cNvPr id="31" name="Рисунок 30" descr="0_3d5b1_5d7631f_orig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5786446" y="4071942"/>
            <a:ext cx="426052" cy="413173"/>
          </a:xfrm>
          <a:prstGeom prst="rect">
            <a:avLst/>
          </a:prstGeom>
        </p:spPr>
      </p:pic>
      <p:pic>
        <p:nvPicPr>
          <p:cNvPr id="32" name="Рисунок 31" descr="0_3d5b1_5d7631f_orig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7643834" y="5500702"/>
            <a:ext cx="426052" cy="413173"/>
          </a:xfrm>
          <a:prstGeom prst="rect">
            <a:avLst/>
          </a:prstGeom>
        </p:spPr>
      </p:pic>
      <p:pic>
        <p:nvPicPr>
          <p:cNvPr id="33" name="Рисунок 32" descr="0_3d5b1_5d7631f_orig.pn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3071802" y="2285992"/>
            <a:ext cx="278722" cy="270297"/>
          </a:xfrm>
          <a:prstGeom prst="rect">
            <a:avLst/>
          </a:prstGeom>
        </p:spPr>
      </p:pic>
      <p:pic>
        <p:nvPicPr>
          <p:cNvPr id="34" name="Рисунок 33" descr="0_3d5b1_5d7631f_orig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357158" y="5786454"/>
            <a:ext cx="426052" cy="413173"/>
          </a:xfrm>
          <a:prstGeom prst="rect">
            <a:avLst/>
          </a:prstGeom>
        </p:spPr>
      </p:pic>
      <p:pic>
        <p:nvPicPr>
          <p:cNvPr id="35" name="Рисунок 34" descr="konservnaya-banka-dlya-tvorcheskix-lichnostej-za-1000-baksov-1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2143108" y="5357826"/>
            <a:ext cx="357190" cy="357190"/>
          </a:xfrm>
          <a:prstGeom prst="rect">
            <a:avLst/>
          </a:prstGeom>
        </p:spPr>
      </p:pic>
      <p:pic>
        <p:nvPicPr>
          <p:cNvPr id="36" name="Рисунок 35" descr="140533_or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36" y="5357826"/>
            <a:ext cx="428628" cy="310756"/>
          </a:xfrm>
          <a:prstGeom prst="rect">
            <a:avLst/>
          </a:prstGeom>
        </p:spPr>
      </p:pic>
      <p:pic>
        <p:nvPicPr>
          <p:cNvPr id="37" name="Рисунок 36" descr="depositphotos_44981647-stock-photo-juice-package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22" y="5357826"/>
            <a:ext cx="285752" cy="285752"/>
          </a:xfrm>
          <a:prstGeom prst="rect">
            <a:avLst/>
          </a:prstGeom>
        </p:spPr>
      </p:pic>
      <p:pic>
        <p:nvPicPr>
          <p:cNvPr id="39" name="Рисунок 38" descr="53994578-crumpled-paper-isolated-on-white-background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36" y="5286388"/>
            <a:ext cx="285752" cy="285752"/>
          </a:xfrm>
          <a:prstGeom prst="rect">
            <a:avLst/>
          </a:prstGeom>
        </p:spPr>
      </p:pic>
      <p:pic>
        <p:nvPicPr>
          <p:cNvPr id="40" name="Рисунок 39" descr="Без названия.jpg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5500702"/>
            <a:ext cx="428628" cy="285233"/>
          </a:xfrm>
          <a:prstGeom prst="rect">
            <a:avLst/>
          </a:prstGeom>
        </p:spPr>
      </p:pic>
      <p:pic>
        <p:nvPicPr>
          <p:cNvPr id="41" name="Рисунок 40" descr="sok-rich-apelsinovyj-otzyvy-1372278403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5214950"/>
            <a:ext cx="357190" cy="311107"/>
          </a:xfrm>
          <a:prstGeom prst="rect">
            <a:avLst/>
          </a:prstGeom>
        </p:spPr>
      </p:pic>
      <p:pic>
        <p:nvPicPr>
          <p:cNvPr id="42" name="Рисунок 41" descr="5982588806347d9f57f92ff4c66f2b06c722a31a3e_b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08" y="5072074"/>
            <a:ext cx="500066" cy="335044"/>
          </a:xfrm>
          <a:prstGeom prst="rect">
            <a:avLst/>
          </a:prstGeom>
        </p:spPr>
      </p:pic>
      <p:pic>
        <p:nvPicPr>
          <p:cNvPr id="43" name="Рисунок 42" descr="depositphotos_141706370-stock-illustration-empty-three-liter-glass-jar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98" t="14154" r="25097" b="14154"/>
          <a:stretch>
            <a:fillRect/>
          </a:stretch>
        </p:blipFill>
        <p:spPr>
          <a:xfrm rot="21431651">
            <a:off x="2578553" y="5433624"/>
            <a:ext cx="185057" cy="283028"/>
          </a:xfrm>
          <a:prstGeom prst="rect">
            <a:avLst/>
          </a:prstGeom>
        </p:spPr>
      </p:pic>
      <p:pic>
        <p:nvPicPr>
          <p:cNvPr id="44" name="Рисунок 43" descr="3480403420a03cfd0f440aaa003b61faef1471c701_b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5214950"/>
            <a:ext cx="285752" cy="311352"/>
          </a:xfrm>
          <a:prstGeom prst="rect">
            <a:avLst/>
          </a:prstGeom>
        </p:spPr>
      </p:pic>
      <p:pic>
        <p:nvPicPr>
          <p:cNvPr id="45" name="Рисунок 44" descr="5982588806347d9f57f92ff4c66f2b06c722a31a3e_b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22" y="5072074"/>
            <a:ext cx="500066" cy="335044"/>
          </a:xfrm>
          <a:prstGeom prst="rect">
            <a:avLst/>
          </a:prstGeom>
        </p:spPr>
      </p:pic>
      <p:pic>
        <p:nvPicPr>
          <p:cNvPr id="46" name="Рисунок 45" descr="depositphotos_44981647-stock-photo-juice-package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5975712">
            <a:off x="2007292" y="5293449"/>
            <a:ext cx="223884" cy="223884"/>
          </a:xfrm>
          <a:prstGeom prst="rect">
            <a:avLst/>
          </a:prstGeom>
        </p:spPr>
      </p:pic>
      <p:pic>
        <p:nvPicPr>
          <p:cNvPr id="47" name="Рисунок 46" descr="konservnaya-banka-dlya-tvorcheskix-lichnostej-za-1000-baksov-1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2143108" y="5572140"/>
            <a:ext cx="276228" cy="276228"/>
          </a:xfrm>
          <a:prstGeom prst="rect">
            <a:avLst/>
          </a:prstGeom>
        </p:spPr>
      </p:pic>
      <p:pic>
        <p:nvPicPr>
          <p:cNvPr id="48" name="Рисунок 47" descr="3480403420a03cfd0f440aaa003b61faef1471c701_b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5572140"/>
            <a:ext cx="204790" cy="223137"/>
          </a:xfrm>
          <a:prstGeom prst="rect">
            <a:avLst/>
          </a:prstGeom>
        </p:spPr>
      </p:pic>
      <p:pic>
        <p:nvPicPr>
          <p:cNvPr id="49" name="Рисунок 48" descr="no-translate-detected_1339-1203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5572140"/>
            <a:ext cx="419104" cy="311985"/>
          </a:xfrm>
          <a:prstGeom prst="rect">
            <a:avLst/>
          </a:prstGeom>
        </p:spPr>
      </p:pic>
      <p:pic>
        <p:nvPicPr>
          <p:cNvPr id="50" name="Рисунок 49" descr="no-translate-detected_1339-1203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36" y="5143512"/>
            <a:ext cx="419104" cy="311985"/>
          </a:xfrm>
          <a:prstGeom prst="rect">
            <a:avLst/>
          </a:prstGeom>
        </p:spPr>
      </p:pic>
      <p:pic>
        <p:nvPicPr>
          <p:cNvPr id="52" name="Рисунок 51" descr="depositphotos_84581758-stock-illustration-paper-boat-on-white-background.jpg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22" y="5000636"/>
            <a:ext cx="428628" cy="303053"/>
          </a:xfrm>
          <a:prstGeom prst="rect">
            <a:avLst/>
          </a:prstGeom>
        </p:spPr>
      </p:pic>
      <p:pic>
        <p:nvPicPr>
          <p:cNvPr id="53" name="Рисунок 52" descr="14225140-newspaper-on-white-background-3d-render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08" y="5572140"/>
            <a:ext cx="500066" cy="374665"/>
          </a:xfrm>
          <a:prstGeom prst="rect">
            <a:avLst/>
          </a:prstGeom>
        </p:spPr>
      </p:pic>
      <p:pic>
        <p:nvPicPr>
          <p:cNvPr id="54" name="Рисунок 53" descr="animate-bird-slide-25.gif"/>
          <p:cNvPicPr>
            <a:picLocks noChangeAspect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85784" y="357166"/>
            <a:ext cx="2071686" cy="1619368"/>
          </a:xfrm>
          <a:prstGeom prst="rect">
            <a:avLst/>
          </a:prstGeom>
        </p:spPr>
      </p:pic>
      <p:sp>
        <p:nvSpPr>
          <p:cNvPr id="51" name="Управляющая кнопка: настраиваемая 50">
            <a:hlinkClick r:id="rId27" action="ppaction://hlinksldjump" highlightClick="1"/>
          </p:cNvPr>
          <p:cNvSpPr/>
          <p:nvPr/>
        </p:nvSpPr>
        <p:spPr>
          <a:xfrm>
            <a:off x="7929586" y="6357958"/>
            <a:ext cx="1071570" cy="35719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Меню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536</Words>
  <Application>Microsoft Office PowerPoint</Application>
  <PresentationFormat>Экран (4:3)</PresentationFormat>
  <Paragraphs>115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55</cp:revision>
  <dcterms:created xsi:type="dcterms:W3CDTF">2019-03-02T07:25:02Z</dcterms:created>
  <dcterms:modified xsi:type="dcterms:W3CDTF">2021-10-29T11:53:42Z</dcterms:modified>
</cp:coreProperties>
</file>