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2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51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7"/>
            <a:ext cx="8632798" cy="1152129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</a:t>
            </a:r>
            <a:b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«Городской центр развития </a:t>
            </a:r>
            <a:b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дополнительного образования детей и творчества»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5827" y="3121557"/>
            <a:ext cx="6048672" cy="1008112"/>
          </a:xfrm>
        </p:spPr>
        <p:txBody>
          <a:bodyPr>
            <a:normAutofit/>
          </a:bodyPr>
          <a:lstStyle/>
          <a:p>
            <a:pPr lvl="0"/>
            <a:r>
              <a:rPr lang="ru-RU" sz="3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«Знаменитые джазовые </a:t>
            </a:r>
            <a:r>
              <a:rPr lang="ru-RU" sz="3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музыканты»</a:t>
            </a:r>
            <a:endParaRPr lang="ru-RU" sz="30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5805264"/>
            <a:ext cx="4168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Гончарова Н.А., </a:t>
            </a:r>
          </a:p>
          <a:p>
            <a:r>
              <a:rPr lang="ru-RU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  <a:endParaRPr lang="ru-RU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8920">
            <a:off x="323528" y="4438889"/>
            <a:ext cx="2755900" cy="2066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0229">
            <a:off x="6231931" y="1740457"/>
            <a:ext cx="2561037" cy="1706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65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4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86" y="2780928"/>
            <a:ext cx="8640960" cy="3888432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Парнах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пионер советского джаза. «Первый в РСФСР эксцентрический оркестр джаз-банд Валентина 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Парнаха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дебютировал на сцене в октябре 1922 года. Это была не просто премьера, а премьера нового музыкального направления. Революционный для музыки того времени коллектив собрал поэт, музыкант и хореограф, шесть лет проживший в Европе. 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Парнах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услышал джаз в парижском кафе в 1921 году и был потрясен этим новаторским музыкальным направлением. Он вернулся в Советский Союз с комплектом инструментов для джаз-банда. Джаз-банд впервые участвовал в государственных торжествах, чего до сих пор не было на Западе!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980728"/>
            <a:ext cx="3672408" cy="108012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Парнах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I:\Наташа\МОИ ДОКУМЕНТЫ\Мои документы\Педагог\Презентация про джаз\фоны и картинки\doc6c6us42rgiokacemkh_800_4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7768"/>
            <a:ext cx="4354941" cy="2646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417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3350" y="2996952"/>
            <a:ext cx="5442758" cy="3622532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первый в Москве профессиональный джазовый коллектив — «АМА-джаз». Первое выступление оркестра прошло в 1927 году в Артистическом клубе. Коллектив тут же получил приглашение от одной из самых модных на тот момент площадок — сада «Эрмитаж». В этом же году джаз впервые появился в советском радиоэфире. И именно в исполнении музыкантов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Цфасмана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204" y="227750"/>
            <a:ext cx="3322146" cy="96900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1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Цфасман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I:\Наташа\МОИ ДОКУМЕНТЫ\Мои документы\Педагог\Презентация про джаз\фоны и картинки\ts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750"/>
            <a:ext cx="3737372" cy="1553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I:\Наташа\МОИ ДОКУМЕНТЫ\Мои документы\Педагог\Презентация про джаз\фоны и картинки\xcfasman.jpg.pagespeed.ic.hW9GhH2_3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9" y="3212976"/>
            <a:ext cx="3388611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642" y="1780944"/>
            <a:ext cx="7996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Наумович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Цфасман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музыкант, пианист, дирижёр - один из самых ярких и талантливых представителей отечественной музыкальной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3410681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1203" y="227750"/>
            <a:ext cx="4507872" cy="176109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Леопольд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Теплицкий. </a:t>
            </a:r>
          </a:p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Классика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 джазовой обработке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244933"/>
            <a:ext cx="52869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Леопольд 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Теплицкий </a:t>
            </a:r>
            <a:r>
              <a:rPr lang="ru-RU" sz="2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организовал 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«Первый концертный джаз-банд» из профессиональных музыкантов. Первое выступление джазменов прошло в 1927 году. В джазовой обработке зазвучала классика — музыка Джузеппе Верди, Шарля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Гуно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Играл джаз-банд и произведения современных американских авторов — Джорджа Гершвина,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Ирвинга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Берлина. Так Леопольд Теплицкий оказался в авангарде профессионального ленинградского джаза 1930-х годов. Леонид Утесов называл его «первым из отечественных музыкантов, кто показал джазовую игру».</a:t>
            </a:r>
          </a:p>
        </p:txBody>
      </p:sp>
      <p:pic>
        <p:nvPicPr>
          <p:cNvPr id="10242" name="Picture 2" descr="I:\Наташа\МОИ ДОКУМЕНТЫ\Мои документы\Педагог\Презентация про джаз\фоны и картинки\tepl-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9515"/>
            <a:ext cx="206692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8595" y="1844824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i="1" dirty="0">
              <a:solidFill>
                <a:srgbClr val="FFC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 descr="I:\Наташа\МОИ ДОКУМЕНТЫ\Мои документы\Педагог\Презентация про джаз\фоны и картинки\98cc3c32a94c8317af761309d5acd4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547814" cy="2365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180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1203" y="227750"/>
            <a:ext cx="3990757" cy="118502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Утесов. </a:t>
            </a:r>
            <a:endParaRPr lang="ru-RU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Песенный джаз»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9343" y="1700808"/>
            <a:ext cx="43626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Громкая премьера на рубеже 1930-х годов — «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-джаз» Леонида Утесова. Модное музыкальное направление с легкой руки знаменитого эстрадного артиста, бросившего коммерческое училище ради музыки, приобрело масштабы театрализованного действа. Джазом Утесов увлекся во время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турпоездки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Париж, где оркестр Теда Льюиса поразил советского музыканта своей «театрализацией» в лучших традициях мюзик-холла. Эти впечатления и воплотились в создании «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-джаза».</a:t>
            </a:r>
          </a:p>
        </p:txBody>
      </p:sp>
      <p:pic>
        <p:nvPicPr>
          <p:cNvPr id="11266" name="Picture 2" descr="I:\Наташа\МОИ ДОКУМЕНТЫ\Мои документы\Педагог\Презентация про джаз\фоны и картинки\3975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060" y="3140968"/>
            <a:ext cx="4308420" cy="3746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I:\Наташа\МОИ ДОКУМЕНТЫ\Мои документы\Педагог\Презентация про джаз\фоны и картинки\34434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7750"/>
            <a:ext cx="1800200" cy="2757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161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I:\Наташа\МОИ ДОКУМЕНТЫ\Мои документы\Педагог\Презентация про джаз\фоны и картинки\gradient_article_1970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639" y="548680"/>
            <a:ext cx="4248472" cy="2223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1203" y="227750"/>
            <a:ext cx="4566821" cy="161707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Олег Лундстрем. </a:t>
            </a:r>
            <a:endParaRPr lang="ru-RU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Джазовый король Дальнего Востока»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0601" y="3140968"/>
            <a:ext cx="892279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Олег Лундстрем вдохновился джазовой музыкой в 1933 году, когда услышал мелодию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Дюка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Эллингтона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«Дорогой старый Юг». Его оркестр играл джазовую классику и музыку советских композиторов в джазовой обработке. Пресса называла Лундстрема «королем джаза Дальнего Востока». В 1947 году музыканты решили переехать в Советский Союз — в полном составе, с семьями. Обосновались все в Казани, здесь же учились в Консерватории. Однако спустя год вышло постановление ЦК КПСС, осуждавшее «формализм в музыке». Коллектив вернулся на родину, чтобы стать государственным джазовым коллективом Татарской АССР, но музыкантов распределили в оперный театр и оркестры кинотеатров. Вместе они выступали только на редких разовых концертах.</a:t>
            </a:r>
          </a:p>
        </p:txBody>
      </p:sp>
    </p:spTree>
    <p:extLst>
      <p:ext uri="{BB962C8B-B14F-4D97-AF65-F5344CB8AC3E}">
        <p14:creationId xmlns:p14="http://schemas.microsoft.com/office/powerpoint/2010/main" val="1605491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329" y="4005064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1947 году музыканты решили переехать в Советский Союз — в полном составе, с семьями. Обосновались все в Казани, здесь же учились в Консерватории. Однако спустя год вышло постановление ЦК КПСС, осуждавшее «формализм в музыке». Коллектив вернулся на родину, чтобы стать государственным джазовым коллективом Татарской АССР, но музыкантов распределили в оперный театр и оркестры кинотеатров. Вместе они выступали только на редких разовых концертах.</a:t>
            </a:r>
          </a:p>
        </p:txBody>
      </p:sp>
      <p:pic>
        <p:nvPicPr>
          <p:cNvPr id="13314" name="Picture 2" descr="I:\Наташа\МОИ ДОКУМЕНТЫ\Мои документы\Педагог\Презентация про джаз\фоны и картинки\IfLGjOk6PsQ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4271"/>
            <a:ext cx="5466184" cy="307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7349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329" y="4005064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Лишь оттепель снова вывела джаз на сцены. В год 60-летия оркестр Олега Лундстрема попал в Книгу рекордов Гиннесса — как старейший в мире непрерывно существующий джазовый оркестр. Довелось музыканту встретиться и с автором того самого «Дорогого старого Юга», когда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Дюк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Эллингтон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1970-е годы приезжал в Москву. Олег Лундстрем всю жизнь хранил пластинку, подарившую ему любовь к джазу</a:t>
            </a:r>
            <a:r>
              <a:rPr lang="ru-RU" sz="20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I:\Наташа\МОИ ДОКУМЕНТЫ\Мои документы\Педагог\Презентация про джаз\фоны и картинки\76658a.kce1cm.bpkx.xc.h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15" y="260648"/>
            <a:ext cx="7025171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347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647232"/>
            <a:ext cx="8208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Хрущевская «оттепель» ослабила гонения на музыкантов. VI Всемирный фестиваль молодежи, прошедший в Москве, дал рождение новому поколению советских джазменов. Советский джаз вышел на европейскую арену. В историю вошел II Московский фестиваль джаза – всесоюзная фирма грамзаписи «Мелодия» выпустила сборник лучших музыкальных номеров фестиваля. Стали известными имена джазовых музыкантов Игоря Бриля, Бориса Фрумкина и других. Гастроли Леонида Чижика в США вызвали настоящий фурор среди американской публики, показав высочайший уровень мастерства русских пианистов.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4627563" cy="353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903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284984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50-60-е гг. в Москве возобновили свою деятельность оркестры Эдди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Рознера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Олега Лундстрема. Среди новых составов – оркестры Иосифа Вайнштейна (Ленинград) и Вадима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Людвиковского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(Москва), а также Рижский эстрадный оркестр (РЭО). Биг-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бэнды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воспитали целую плеяду талантливых аранжировщиков и солистов-импровизаторов. Среди них Георгий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Гаранян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Борис Фрумкин, Алексей Зубов, Виталий Долгов, Игорь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Кантюков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Николай Капустин, Борис Матвеев, Константин Носов, Борис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Рычков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Константин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Бахолдин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5362" name="Picture 2" descr="I:\Наташа\МОИ ДОКУМЕНТЫ\Мои документы\Педагог\Презентация про джаз\фоны и картинки\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0"/>
            <a:ext cx="4896544" cy="32167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369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284984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70-е годы широко известно джазовое трио «Ганелин-Тарасов-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Чекасин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(ГТЧ) в составе Вячеслава Ганелина (фортепиано),  Владимира Тарасова (барабан) и саксофониста Владимира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Чекасина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(саксофон). Коллектив просуществовал до 1986 года. Также в 70 и 80-х годах получили известность  джазовый квартет из Азербайджана «Гая», Государственный эстрадный оркестр Армении под управлением Константина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Орбеляна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грузинские вокально-инструментальные ансамбли «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Орэра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«Джаз-Хорал», ансамбль «Мелодия» под управлением Георгия </a:t>
            </a:r>
            <a:r>
              <a:rPr lang="ru-RU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Гараняна</a:t>
            </a:r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.</a:t>
            </a:r>
          </a:p>
        </p:txBody>
      </p:sp>
      <p:pic>
        <p:nvPicPr>
          <p:cNvPr id="17410" name="Picture 2" descr="I:\Наташа\МОИ ДОКУМЕНТЫ\Мои документы\Педагог\Презентация про джаз\фоны и картинки\ранние-ГТЧ-с-эффектам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746" y="188640"/>
            <a:ext cx="4142507" cy="2999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181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332656"/>
            <a:ext cx="4608512" cy="5976663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Джаз 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род музыкального искусства, сложившийся под влиянием африканских ритмов, европейской гармонии, с привлечением элементов афроамериканского фольклора. Джаз как явление возник в 1910-х годах на юге США и быстро распространился во всех развитых странах. На родине оригинальный стиль обогащался, в частности, различными региональными музыкальными особенностями.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129332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272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3" y="5157192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 90-е годы интерес к джазу падает, но снова возобновляется к началу 2000 годов в молодёжной культуре. В Москве ежегодно проводятся фестивали джазовой музыки: «Усадьба Джаз», «Триумф Джаза», «Джаз в саду Эрмитаж».</a:t>
            </a:r>
          </a:p>
        </p:txBody>
      </p:sp>
      <p:pic>
        <p:nvPicPr>
          <p:cNvPr id="18434" name="Picture 2" descr="I:\Наташа\МОИ ДОКУМЕНТЫ\Мои документы\Педагог\Презентация про джаз\фоны и картинки\4-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39996"/>
            <a:ext cx="7200799" cy="479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282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8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5855" y="1336824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96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  <a:endParaRPr lang="ru-RU" sz="115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2694">
            <a:off x="6803492" y="369668"/>
            <a:ext cx="1916368" cy="1883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771822" cy="2622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 descr="I:\Наташа\МОИ ДОКУМЕНТЫ\Мои документы\Педагог\Презентация про джаз\фоны и картинки\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90" y="4221088"/>
            <a:ext cx="3830260" cy="2605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246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188640"/>
            <a:ext cx="4464496" cy="655272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1930—1940-х годов термин дестабилизировался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свинговым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бумом и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би-</a:t>
            </a:r>
            <a:r>
              <a:rPr 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боп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-движением. Современное значение появилось в 1950-х годах, когда джаз объединили в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жанр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описанием, соединившим разные стили всех временных </a:t>
            </a:r>
            <a:r>
              <a:rPr lang="ru-RU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периодов. 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Большинству разновидностей жанра свойственен свинг, вокальная экспрессия,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импровизация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опора на </a:t>
            </a:r>
            <a:r>
              <a:rPr 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риффы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использование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ладов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блюзовыми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нотами</a:t>
            </a:r>
            <a:r>
              <a:rPr lang="ru-RU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56" y="332656"/>
            <a:ext cx="4221984" cy="3391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23659"/>
            <a:ext cx="3176587" cy="2901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90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46690"/>
            <a:ext cx="8640960" cy="2808312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особенность джаза — </a:t>
            </a:r>
            <a:r>
              <a:rPr lang="ru-RU" sz="2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импровизация.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 время выступлений все музыканты джазового ансамбля </a:t>
            </a:r>
            <a:r>
              <a:rPr lang="ru-RU" sz="2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очереди солируют, исполняя ими самими придуманные новые мелодии. Во время соло задача остальных участников ансамбля — подыгрывать и внимательно слушать солиста. Именно из-за импровизаций так по-разному воспринимаются одни и те же песни в исполнении разных джазменов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792" y="285606"/>
            <a:ext cx="4427984" cy="3177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56851" y="141277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Ансамбль «Джаз-банд»</a:t>
            </a:r>
            <a:endParaRPr lang="ru-RU" b="1" i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483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293096"/>
            <a:ext cx="8640960" cy="233463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говорить о величайших исполнителях джаза, то первым приходит в голову Луи 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Армстронг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один из основоположников классического джаза. Он родился в 1901 году, когда джаз как музыкальное направление только-только начал популяризироваться, и своим творчеством дал мощный толчок его дальнейшему развитию не только в Америке, но и за её пределами.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372" y="2564904"/>
            <a:ext cx="3647829" cy="10772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Луи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Армстронг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I:\Наташа\МОИ ДОКУМЕНТЫ\Мои документы\Педагог\Презентация про джаз\фоны и картинки\maxresdefault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016">
            <a:off x="4023422" y="890569"/>
            <a:ext cx="4856088" cy="2731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1904">
            <a:off x="1370882" y="235023"/>
            <a:ext cx="1887142" cy="25158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133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60" y="-88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77072"/>
            <a:ext cx="8640960" cy="2550662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благодаря его творчеству блюз стал считаться универсальным жанром, поскольку его оркестр исполнял различные вариации этого жанра. 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Бейси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гастролировал не только по городам Америки, он так же давал крупные туры по странам Европы, а затем побывал в Японии и Австралии. Даже после смерти музыканта в 1984 году его оркестр продолжал существовать, и в 1985 году состоялось несколько концертов знаменитого джаз-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бэнда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прошедших в Москве и Краснодаре.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504" y="1957439"/>
            <a:ext cx="2484784" cy="10772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Каунт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бейси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I:\Наташа\МОИ ДОКУМЕНТЫ\Мои документы\Педагог\Презентация про джаз\фоны и картинки\m1000x1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3347">
            <a:off x="2615890" y="348960"/>
            <a:ext cx="2569998" cy="2569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Наташа\МОИ ДОКУМЕНТЫ\Мои документы\Педагог\Презентация про джаз\фоны и картинки\004781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091">
            <a:off x="5111488" y="1398305"/>
            <a:ext cx="3770218" cy="2514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858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8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77072"/>
            <a:ext cx="8640960" cy="223224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одна из знаменитых </a:t>
            </a:r>
            <a:r>
              <a:rPr lang="ru-RU" sz="2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исполнителей 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Билли 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Холидей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Едва ли можно переоценить её вклад в развитие джазового направления. Она начинала выступать в дешёвых ночных клубах, однако незаурядный талант помогли ей добиться признания на величайших сценах страны. Известности добавила роль в фильме «Симфония в чёрно».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2568336"/>
            <a:ext cx="3528392" cy="10772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Билли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Холидей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I:\Наташа\МОИ ДОКУМЕНТЫ\Мои документы\Педагог\Презентация про джаз\фоны и картинки\0cf2e1d93251211d53673a2c78f3c4d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641" y="248622"/>
            <a:ext cx="2804471" cy="2319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I:\Наташа\МОИ ДОКУМЕНТЫ\Мои документы\Педагог\Презентация про джаз\фоны и картинки\500px-Billie_Holiday_1947_(cropped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8622"/>
            <a:ext cx="3175000" cy="37719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707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8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013176"/>
            <a:ext cx="8640960" cy="1296144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манере исполнения многие пытались подражать, но Сара, обладая уникальным оперным диапазоном голоса, навсегда осталась величайшей певицей, известной на весь мир</a:t>
            </a:r>
          </a:p>
          <a:p>
            <a:pPr algn="just"/>
            <a:endParaRPr lang="ru-RU" sz="22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1340768"/>
            <a:ext cx="2736304" cy="136868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Сара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  <a:ea typeface="+mj-ea"/>
                <a:cs typeface="+mj-cs"/>
              </a:rPr>
              <a:t>Вон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I:\Наташа\МОИ ДОКУМЕНТЫ\Мои документы\Педагог\Презентация про джаз\фоны и картинки\sarah-vaughn-bettman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1803">
            <a:off x="3261082" y="570178"/>
            <a:ext cx="2212975" cy="2743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I:\Наташа\МОИ ДОКУМЕНТЫ\Мои документы\Педагог\Презентация про джаз\фоны и картинки\ea9bf49090a73d676155148259dd1937--library-of-congress-the-librar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4883">
            <a:off x="5702430" y="480046"/>
            <a:ext cx="2984872" cy="3925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750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:\Наташа\МОИ ДОКУМЕНТЫ\Мои документы\Педагог\фоны к презентациям для начальной школы\bv1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4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0668" y="4549145"/>
            <a:ext cx="8640960" cy="206084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Блистательная Элла Фицджеральд получила 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как «Первая леди джаза</a:t>
            </a:r>
            <a:r>
              <a:rPr lang="ru-RU" sz="22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творчество потрясло весь мир и до сих пор является эталоном уникального исполнения. За свою карьеру она получила четырнадцать премий «</a:t>
            </a:r>
            <a:r>
              <a:rPr lang="ru-RU" sz="22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Грэмми</a:t>
            </a:r>
            <a:r>
              <a:rPr lang="ru-RU" sz="2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только при её жизни было продано более сорока миллионов копий её альбомов.</a:t>
            </a:r>
          </a:p>
          <a:p>
            <a:pPr algn="just"/>
            <a:endParaRPr lang="ru-RU" sz="22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620688"/>
            <a:ext cx="3888432" cy="136868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Элла Фицджеральд</a:t>
            </a:r>
          </a:p>
        </p:txBody>
      </p:sp>
      <p:pic>
        <p:nvPicPr>
          <p:cNvPr id="7170" name="Picture 2" descr="I:\Наташа\МОИ ДОКУМЕНТЫ\Мои документы\Педагог\Презентация про джаз\фоны и картинки\14062688690_25_July_2014_i13319_ella_fitzgerald_song_book_car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6632"/>
            <a:ext cx="2206938" cy="2884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I:\Наташа\МОИ ДОКУМЕНТЫ\Мои документы\Педагог\Презентация про джаз\фоны и картинки\cd338f790df0f3d204a1d4674bceac50--ella-fitzgerald-black-girl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06" y="1571978"/>
            <a:ext cx="2267988" cy="2859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:\Наташа\МОИ ДОКУМЕНТЫ\Мои документы\Педагог\Презентация про джаз\фоны и картинки\2020090108041447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99" y="1815374"/>
            <a:ext cx="3288874" cy="2615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7700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59</Words>
  <Application>Microsoft Office PowerPoint</Application>
  <PresentationFormat>Экран (4:3)</PresentationFormat>
  <Paragraphs>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Муниципальное бюджетное учреждение  дополнительного образования «Городской центр развития  и дополнительного образования детей и творчества»</vt:lpstr>
      <vt:lpstr> Джаз – род музыкального искусства, сложившийся под влиянием африканских ритмов, европейской гармонии, с привлечением элементов афроамериканского фольклора. Джаз как явление возник в 1910-х годах на юге США и быстро распространился во всех развитых странах. На родине оригинальный стиль обогащался, в частности, различными региональными музыкальными особенностями.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20</cp:revision>
  <dcterms:created xsi:type="dcterms:W3CDTF">2022-03-22T14:23:32Z</dcterms:created>
  <dcterms:modified xsi:type="dcterms:W3CDTF">2022-03-29T13:39:37Z</dcterms:modified>
</cp:coreProperties>
</file>