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7" r:id="rId18"/>
    <p:sldId id="272" r:id="rId19"/>
    <p:sldId id="273" r:id="rId20"/>
    <p:sldId id="276" r:id="rId21"/>
    <p:sldId id="274" r:id="rId22"/>
    <p:sldId id="275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83ADEC-CAD4-B45C-79F6-4E0176BB01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794DFD3-36FA-4768-6056-160F508A10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F0E4FFD-FA7A-62F7-8051-19E37D6D4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7F20-66DE-4656-B592-F51CDE53229A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36651C3-D81A-BF8C-E996-2847AD0D2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C935813-8800-2CD2-1AA5-5A54DFDDE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EE61-5031-4B44-BAF5-AE644F16C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639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D1E8D6-79E3-C8C9-0BAD-B70B2BFCC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A5348F9-0F8D-8075-A791-4FEAB37A4B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A400641-61A7-338F-9325-C4591E7DB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7F20-66DE-4656-B592-F51CDE53229A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79B5F68-90F1-32C9-26CB-D0D7A9E59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C69CA5D-FF11-E248-F49D-1585BAF0C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EE61-5031-4B44-BAF5-AE644F16C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853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3671090-EB6D-7081-ECB9-A28FFCD471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3A50943-EADA-435D-B6CE-EC9F5709EA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8AB91EF-1270-3CB1-7901-1057C05C1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7F20-66DE-4656-B592-F51CDE53229A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DD59628-B2F6-7DEE-A4EF-8F093C9F0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711115-4325-1308-DC6F-5D8F72351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EE61-5031-4B44-BAF5-AE644F16C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313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2C787D-32D9-E8D6-FD1F-4C65C6798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4870E1-E03F-343C-988A-8C89F43D25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41594DE-B1C0-0A02-EDB3-45EC504B2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7F20-66DE-4656-B592-F51CDE53229A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1F3B814-759D-0393-D448-BA374C876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2D281C-5208-4564-7BA8-D443D2CA8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EE61-5031-4B44-BAF5-AE644F16C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894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1D000C-4C4C-7301-74BA-B740D0D62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F9EA8CB-3C21-D56C-823D-7EEFE851D1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AFD3863-282A-FE5B-54E6-765DC30EA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7F20-66DE-4656-B592-F51CDE53229A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9F29604-1439-2AE3-F1FD-30098A276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74FEAC8-714A-D233-EBDE-1BDF67EA7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EE61-5031-4B44-BAF5-AE644F16C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872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44531F-D46C-D841-0B76-240BAE790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7FCF7D0-1CFC-E785-8247-5C03E2143A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1DB43E8-1BC4-B342-5338-F269F77810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161DB46-0A15-731E-8BD6-BEF5A87BA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7F20-66DE-4656-B592-F51CDE53229A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B82F33F-9330-7CAF-4336-59A829F1A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E52565B-6891-7312-CEAD-3D6C2672E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EE61-5031-4B44-BAF5-AE644F16C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467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3BE056-7D9C-B1B8-5405-065A982B5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54D6BDF-A10B-8395-A3E1-5C73460B51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8217249-8A37-A88F-B66D-10008A35CD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4DD0AE3-40F3-EE7F-B250-F727346BA7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999CAFF-EB8A-FB7B-3515-F3F6AE5DE0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E25C1A4-BDDD-0D89-4DE8-FA6862D10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7F20-66DE-4656-B592-F51CDE53229A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5AC125E-FD95-9B49-1DB2-5171704A1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1830B0B-EFD3-AA13-C095-601C349F6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EE61-5031-4B44-BAF5-AE644F16C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750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57A657-4959-F5FC-11C7-AB3A43432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51B94E5-BB14-B7F3-7FE1-1D1577DAF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7F20-66DE-4656-B592-F51CDE53229A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EBDC5AE-4742-CD20-94A3-253F7D99F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6219497-B164-46CB-51C8-D66444DCE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EE61-5031-4B44-BAF5-AE644F16C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535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BC0A896-0BFF-3A40-8912-9480CA8A2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7F20-66DE-4656-B592-F51CDE53229A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6E33226-EA21-1BD1-A4A5-5D8B067113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DAAE2A6-7B96-9513-2768-39DC24204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EE61-5031-4B44-BAF5-AE644F16C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91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7ACE98-D36E-F1E6-AE27-09FCEA07A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FA7659-9565-A43D-60AC-DF3B196807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72C70EC-85E8-2948-5195-AD6639E39B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83BDE8D-579F-22F9-57BE-C793CF2D6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7F20-66DE-4656-B592-F51CDE53229A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760F2FB-CA8F-4162-6A63-7DA5EF3FC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A95F598-793E-86F1-3C1A-67EBBAD90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EE61-5031-4B44-BAF5-AE644F16C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814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9A032D-93B1-99E9-B730-F4B8E3E7EE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6FFE0CD-A8AE-DA9A-771A-0066A9441A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A84804B-B2CF-7857-8308-5654B468FE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7E56334-0DBD-65A9-4570-4F0CF60D3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7F20-66DE-4656-B592-F51CDE53229A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6D8290-B8AA-DE31-8AB3-113516DBA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C5EBD4C-251C-26BD-9FC7-19CA90FD0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EE61-5031-4B44-BAF5-AE644F16C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861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3A1591-512B-4B02-10F2-790993D658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6DE4C75-35B2-4A3F-87F1-30F92A4E97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11095E-69F7-6BD2-4159-26248282C0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37F20-66DE-4656-B592-F51CDE53229A}" type="datetimeFigureOut">
              <a:rPr lang="ru-RU" smtClean="0"/>
              <a:t>24.04.2024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B895D18-E48B-0BA9-3105-4720962845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85715D-E310-1CC1-C6BC-1D4E0ECE5D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3AEE61-5031-4B44-BAF5-AE644F16C2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04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A6F6D3AD-83A6-8A05-9EB6-5C0B9F46B4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14312"/>
            <a:ext cx="11430000" cy="642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27412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id="{25D82C5C-DDCB-FC36-1517-AB701793F0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126" y="384786"/>
            <a:ext cx="5860111" cy="6088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21606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A6FFE27-A3AF-D3A6-7ABF-7844AFB6E0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0588"/>
            <a:ext cx="4984102" cy="2118049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Послушав лисьего совета, </a:t>
            </a:r>
          </a:p>
          <a:p>
            <a:pPr marL="0" indent="0">
              <a:buNone/>
            </a:pPr>
            <a:r>
              <a:rPr lang="ru-RU" b="1" dirty="0"/>
              <a:t>Сидел на речке до рассвета.</a:t>
            </a:r>
          </a:p>
          <a:p>
            <a:pPr marL="0" indent="0">
              <a:buNone/>
            </a:pPr>
            <a:r>
              <a:rPr lang="ru-RU" b="1" dirty="0"/>
              <a:t>Рыбешки, правда, не поймал,</a:t>
            </a:r>
          </a:p>
          <a:p>
            <a:pPr marL="0" indent="0">
              <a:buNone/>
            </a:pPr>
            <a:r>
              <a:rPr lang="ru-RU" b="1" dirty="0"/>
              <a:t>Лишь хвост бедняга потерял.</a:t>
            </a:r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DB840AE8-20C8-024B-6F9C-3E17910AFF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7616" y="1151839"/>
            <a:ext cx="5706156" cy="5405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0806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8F26FC40-9B29-5590-845A-199D18F1A8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0793" y="205118"/>
            <a:ext cx="5156718" cy="6447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01482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>
            <a:extLst>
              <a:ext uri="{FF2B5EF4-FFF2-40B4-BE49-F238E27FC236}">
                <a16:creationId xmlns:a16="http://schemas.microsoft.com/office/drawing/2014/main" id="{4543DB33-E307-EEF9-8F02-218A457B2B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45" y="283996"/>
            <a:ext cx="9545670" cy="629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75516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4AA6C746-A070-3C63-AA81-6853327EA0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62671" y="385779"/>
            <a:ext cx="4006567" cy="3043221"/>
          </a:xfrm>
        </p:spPr>
        <p:txBody>
          <a:bodyPr>
            <a:normAutofit fontScale="92500" lnSpcReduction="20000"/>
          </a:bodyPr>
          <a:lstStyle/>
          <a:p>
            <a:r>
              <a:rPr lang="ru-RU" sz="2800" b="1" dirty="0">
                <a:solidFill>
                  <a:schemeClr val="tx1"/>
                </a:solidFill>
              </a:rPr>
              <a:t>Возле леса на опушке</a:t>
            </a:r>
          </a:p>
          <a:p>
            <a:r>
              <a:rPr lang="ru-RU" sz="2800" b="1" dirty="0">
                <a:solidFill>
                  <a:schemeClr val="tx1"/>
                </a:solidFill>
              </a:rPr>
              <a:t>Трое их живет в избушке.</a:t>
            </a:r>
          </a:p>
          <a:p>
            <a:r>
              <a:rPr lang="ru-RU" sz="2800" b="1" dirty="0">
                <a:solidFill>
                  <a:schemeClr val="tx1"/>
                </a:solidFill>
              </a:rPr>
              <a:t>Там три стула и три кружки,</a:t>
            </a:r>
          </a:p>
          <a:p>
            <a:r>
              <a:rPr lang="ru-RU" sz="2800" b="1" dirty="0">
                <a:solidFill>
                  <a:schemeClr val="tx1"/>
                </a:solidFill>
              </a:rPr>
              <a:t>Три кровати, три подушки.</a:t>
            </a:r>
          </a:p>
          <a:p>
            <a:r>
              <a:rPr lang="ru-RU" sz="2800" b="1" dirty="0">
                <a:solidFill>
                  <a:schemeClr val="tx1"/>
                </a:solidFill>
              </a:rPr>
              <a:t>Угадайте без подсказки,</a:t>
            </a:r>
          </a:p>
          <a:p>
            <a:r>
              <a:rPr lang="ru-RU" sz="2800" b="1" dirty="0">
                <a:solidFill>
                  <a:schemeClr val="tx1"/>
                </a:solidFill>
              </a:rPr>
              <a:t>Кто герои этой сказки?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C91DCCB-0411-10AF-704E-25F61AF35A7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7" t="964" r="7096" b="7749"/>
          <a:stretch/>
        </p:blipFill>
        <p:spPr bwMode="auto">
          <a:xfrm>
            <a:off x="335212" y="1089498"/>
            <a:ext cx="7149831" cy="51014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3167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0F2A5D2E-DA6F-EA3E-063B-DE8D46A7F2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413" y="238125"/>
            <a:ext cx="9401175" cy="638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13976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3019FAE-477B-74CF-86A5-682C659725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3478" y="466531"/>
            <a:ext cx="4990321" cy="3554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Мишка по лесу идет,</a:t>
            </a:r>
          </a:p>
          <a:p>
            <a:pPr marL="0" indent="0">
              <a:buNone/>
            </a:pPr>
            <a:r>
              <a:rPr lang="ru-RU" b="1" dirty="0"/>
              <a:t>Короб на спине несет –</a:t>
            </a:r>
          </a:p>
          <a:p>
            <a:pPr marL="0" indent="0">
              <a:buNone/>
            </a:pPr>
            <a:r>
              <a:rPr lang="ru-RU" b="1" dirty="0"/>
              <a:t>Пироги для бабы с дедом</a:t>
            </a:r>
          </a:p>
          <a:p>
            <a:pPr marL="0" indent="0">
              <a:buNone/>
            </a:pPr>
            <a:r>
              <a:rPr lang="ru-RU" b="1" dirty="0"/>
              <a:t>Внучка Маша напекла,</a:t>
            </a:r>
          </a:p>
          <a:p>
            <a:pPr marL="0" indent="0">
              <a:buNone/>
            </a:pPr>
            <a:r>
              <a:rPr lang="ru-RU" b="1" dirty="0"/>
              <a:t>Несговорчивого Мишу</a:t>
            </a:r>
          </a:p>
          <a:p>
            <a:pPr marL="0" indent="0">
              <a:buNone/>
            </a:pPr>
            <a:r>
              <a:rPr lang="ru-RU" b="1" dirty="0"/>
              <a:t>Вокруг пальца обвела!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6279D2E-DE2F-DE82-CF9A-FE762FEC48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46"/>
          <a:stretch/>
        </p:blipFill>
        <p:spPr bwMode="auto">
          <a:xfrm>
            <a:off x="637615" y="998376"/>
            <a:ext cx="5458385" cy="5253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862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F880088A-F310-BDC4-1136-2862993757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731" y="482860"/>
            <a:ext cx="10189028" cy="573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35326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BDC3BF6-B14F-BFC5-F52D-E928EBF25A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3265"/>
            <a:ext cx="4564224" cy="2500604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Лисий дом был изо льда.</a:t>
            </a:r>
          </a:p>
          <a:p>
            <a:pPr marL="0" indent="0">
              <a:buNone/>
            </a:pPr>
            <a:r>
              <a:rPr lang="ru-RU" b="1" dirty="0"/>
              <a:t>Солнце вышло – вмиг вода.</a:t>
            </a:r>
          </a:p>
          <a:p>
            <a:pPr marL="0" indent="0">
              <a:buNone/>
            </a:pPr>
            <a:r>
              <a:rPr lang="ru-RU" b="1" dirty="0"/>
              <a:t>Из домишки лубяного</a:t>
            </a:r>
          </a:p>
          <a:p>
            <a:pPr marL="0" indent="0">
              <a:buNone/>
            </a:pPr>
            <a:r>
              <a:rPr lang="ru-RU" b="1" dirty="0" err="1"/>
              <a:t>Лиска</a:t>
            </a:r>
            <a:r>
              <a:rPr lang="ru-RU" b="1" dirty="0"/>
              <a:t> выгнала косого.</a:t>
            </a:r>
          </a:p>
          <a:p>
            <a:endParaRPr lang="ru-RU" b="1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D1D48329-B7C3-A9E5-FCA4-56DB00175D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28" t="3401" b="15511"/>
          <a:stretch/>
        </p:blipFill>
        <p:spPr bwMode="auto">
          <a:xfrm>
            <a:off x="4599992" y="1674704"/>
            <a:ext cx="7445828" cy="4712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887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>
            <a:extLst>
              <a:ext uri="{FF2B5EF4-FFF2-40B4-BE49-F238E27FC236}">
                <a16:creationId xmlns:a16="http://schemas.microsoft.com/office/drawing/2014/main" id="{293F29D3-F346-DC38-E226-7A86FFEFF9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191" y="318018"/>
            <a:ext cx="6221963" cy="6221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7842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B52421B2-DD3B-AF21-EDF3-5451377E47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805" y="335902"/>
            <a:ext cx="8385110" cy="6288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16652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D852850F-1604-46DF-521C-B81868518D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626" y="180952"/>
            <a:ext cx="9106676" cy="6496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66481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5059DC06-F354-C524-391B-247674A70F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863" y="268064"/>
            <a:ext cx="9364274" cy="6321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69287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329CAE09-FAE7-B230-13DD-75131E8131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14312"/>
            <a:ext cx="11430000" cy="642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7086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026745F-0BDD-548E-9CDC-948CB58D9F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780" y="961053"/>
            <a:ext cx="5962261" cy="289249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«Дорогие ребята!</a:t>
            </a:r>
          </a:p>
          <a:p>
            <a:pPr marL="0" indent="0" algn="ctr">
              <a:buNone/>
            </a:pPr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Стране сказок Баба Яга перепутала все сказки. Помогите их распутать. Кот ученый.»</a:t>
            </a:r>
            <a:endParaRPr lang="ru-RU" sz="3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C608A50E-9116-B1B4-1776-C4E6556572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098" y="751115"/>
            <a:ext cx="4179229" cy="5584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0623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>
            <a:extLst>
              <a:ext uri="{FF2B5EF4-FFF2-40B4-BE49-F238E27FC236}">
                <a16:creationId xmlns:a16="http://schemas.microsoft.com/office/drawing/2014/main" id="{1FD39905-1466-E8A7-1657-77BD97F8E0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863" y="268064"/>
            <a:ext cx="9364274" cy="6321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56223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>
            <a:extLst>
              <a:ext uri="{FF2B5EF4-FFF2-40B4-BE49-F238E27FC236}">
                <a16:creationId xmlns:a16="http://schemas.microsoft.com/office/drawing/2014/main" id="{111F0C98-9523-8CA4-143F-E5A7ABCFD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626" y="180952"/>
            <a:ext cx="9106676" cy="6496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73053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128E3C4F-53CA-7BBA-5AD7-DB7692BCF7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42597"/>
            <a:ext cx="4141366" cy="3107093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tx1"/>
                </a:solidFill>
              </a:rPr>
              <a:t>Что за сказка: кошка, внучка,</a:t>
            </a:r>
          </a:p>
          <a:p>
            <a:r>
              <a:rPr lang="ru-RU" sz="2800" b="1" dirty="0">
                <a:solidFill>
                  <a:schemeClr val="tx1"/>
                </a:solidFill>
              </a:rPr>
              <a:t>Мышь, еще собака Жучка</a:t>
            </a:r>
          </a:p>
          <a:p>
            <a:r>
              <a:rPr lang="ru-RU" sz="2800" b="1" dirty="0">
                <a:solidFill>
                  <a:schemeClr val="tx1"/>
                </a:solidFill>
              </a:rPr>
              <a:t>Деду с бабой помогали,</a:t>
            </a:r>
          </a:p>
          <a:p>
            <a:r>
              <a:rPr lang="ru-RU" sz="2800" b="1" dirty="0">
                <a:solidFill>
                  <a:schemeClr val="tx1"/>
                </a:solidFill>
              </a:rPr>
              <a:t>Корнеплоды собирали?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75099F7C-9B3D-8F28-1FDA-7370F47ECE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3134" y="2015231"/>
            <a:ext cx="5800919" cy="4163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6592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1CA87114-5887-6DD2-626E-1FB51CD66E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5917" y="238370"/>
            <a:ext cx="6904168" cy="6381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4039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7223C3DC-D853-B4ED-BBC2-81B2468E8C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8620" y="363893"/>
            <a:ext cx="4497356" cy="264056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chemeClr val="tx1"/>
                </a:solidFill>
              </a:rPr>
              <a:t>Нашла однажды мышка</a:t>
            </a:r>
            <a:br>
              <a:rPr lang="ru-RU" sz="2800" b="1" dirty="0">
                <a:solidFill>
                  <a:schemeClr val="tx1"/>
                </a:solidFill>
              </a:rPr>
            </a:br>
            <a:r>
              <a:rPr lang="ru-RU" sz="2800" b="1" dirty="0">
                <a:solidFill>
                  <a:schemeClr val="tx1"/>
                </a:solidFill>
              </a:rPr>
              <a:t>Совсем пустой домишко</a:t>
            </a:r>
          </a:p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chemeClr val="tx1"/>
                </a:solidFill>
              </a:rPr>
              <a:t>Стала жить да поживать,</a:t>
            </a:r>
          </a:p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chemeClr val="tx1"/>
                </a:solidFill>
              </a:rPr>
              <a:t>Да друзей к себе пускать.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53F879F5-FC64-D921-6212-EFB4ADDE1D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710" y="1901641"/>
            <a:ext cx="7610670" cy="452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734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7664867-A8D8-6521-6AA3-3032EDB4F5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6" r="4442" b="2908"/>
          <a:stretch/>
        </p:blipFill>
        <p:spPr>
          <a:xfrm>
            <a:off x="3200399" y="178534"/>
            <a:ext cx="5122506" cy="6259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2673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157</Words>
  <Application>Microsoft Office PowerPoint</Application>
  <PresentationFormat>Широкоэкранный</PresentationFormat>
  <Paragraphs>29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 Pavilion</dc:creator>
  <cp:lastModifiedBy>HP Pavilion</cp:lastModifiedBy>
  <cp:revision>11</cp:revision>
  <dcterms:created xsi:type="dcterms:W3CDTF">2024-04-10T07:27:24Z</dcterms:created>
  <dcterms:modified xsi:type="dcterms:W3CDTF">2024-04-24T05:10:48Z</dcterms:modified>
</cp:coreProperties>
</file>