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5" r:id="rId1"/>
  </p:sldMasterIdLst>
  <p:notesMasterIdLst>
    <p:notesMasterId r:id="rId17"/>
  </p:notesMasterIdLst>
  <p:sldIdLst>
    <p:sldId id="297" r:id="rId2"/>
    <p:sldId id="290" r:id="rId3"/>
    <p:sldId id="259" r:id="rId4"/>
    <p:sldId id="273" r:id="rId5"/>
    <p:sldId id="269" r:id="rId6"/>
    <p:sldId id="292" r:id="rId7"/>
    <p:sldId id="277" r:id="rId8"/>
    <p:sldId id="285" r:id="rId9"/>
    <p:sldId id="276" r:id="rId10"/>
    <p:sldId id="281" r:id="rId11"/>
    <p:sldId id="295" r:id="rId12"/>
    <p:sldId id="293" r:id="rId13"/>
    <p:sldId id="287" r:id="rId14"/>
    <p:sldId id="278" r:id="rId15"/>
    <p:sldId id="296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620"/>
    <p:restoredTop sz="94660"/>
  </p:normalViewPr>
  <p:slideViewPr>
    <p:cSldViewPr>
      <p:cViewPr>
        <p:scale>
          <a:sx n="94" d="100"/>
          <a:sy n="94" d="100"/>
        </p:scale>
        <p:origin x="-690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442FBC1-022A-4BBB-99C0-E4C37826D1DF}" type="datetimeFigureOut">
              <a:rPr lang="ru-RU" smtClean="0"/>
              <a:pPr/>
              <a:t>27.03.2017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D6F53D-71DE-4928-9149-2246FF3FFC4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5606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D6F53D-71DE-4928-9149-2246FF3FFC4B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D6F53D-71DE-4928-9149-2246FF3FFC4B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D6F53D-71DE-4928-9149-2246FF3FFC4B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D6F53D-71DE-4928-9149-2246FF3FFC4B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D6F53D-71DE-4928-9149-2246FF3FFC4B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D6F53D-71DE-4928-9149-2246FF3FFC4B}" type="slidenum">
              <a:rPr lang="ru-RU" smtClean="0"/>
              <a:pPr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610812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D6F53D-71DE-4928-9149-2246FF3FFC4B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D6F53D-71DE-4928-9149-2246FF3FFC4B}" type="slidenum">
              <a:rPr lang="ru-RU" smtClean="0"/>
              <a:pPr/>
              <a:t>14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orizon.png"/>
          <p:cNvPicPr>
            <a:picLocks noChangeAspect="1"/>
          </p:cNvPicPr>
          <p:nvPr/>
        </p:nvPicPr>
        <p:blipFill>
          <a:blip r:embed="rId2" cstate="print"/>
          <a:srcRect t="33333"/>
          <a:stretch>
            <a:fillRect/>
          </a:stretch>
        </p:blipFill>
        <p:spPr>
          <a:xfrm>
            <a:off x="0" y="0"/>
            <a:ext cx="9144000" cy="4572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3BC595B-53FB-410B-8165-ADC477A63832}" type="slidenum">
              <a:rPr lang="ru-RU" smtClean="0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92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7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007888"/>
            <a:ext cx="7772400" cy="1470025"/>
          </a:xfrm>
        </p:spPr>
        <p:txBody>
          <a:bodyPr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6139D75-88C6-4AB0-B5CD-06D84139602C}" type="slidenum">
              <a:rPr lang="ru-RU" smtClean="0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C6D6A45-B13F-4A68-BB57-2EE9FFB085FA}" type="slidenum">
              <a:rPr lang="ru-RU" smtClean="0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3A99715-0869-47A7-876A-618535B3BD29}" type="slidenum">
              <a:rPr lang="ru-RU" smtClean="0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79248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4962525"/>
            <a:ext cx="7885113" cy="1362075"/>
          </a:xfrm>
        </p:spPr>
        <p:txBody>
          <a:bodyPr anchor="t"/>
          <a:lstStyle>
            <a:lvl1pPr algn="l">
              <a:defRPr sz="3200" b="0" i="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3462338"/>
            <a:ext cx="7885113" cy="1500187"/>
          </a:xfrm>
        </p:spPr>
        <p:txBody>
          <a:bodyPr anchor="b">
            <a:normAutofit/>
          </a:bodyPr>
          <a:lstStyle>
            <a:lvl1pPr marL="0" indent="0">
              <a:buNone/>
              <a:defRPr sz="1700" baseline="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505A855-3669-428D-93B3-A6B94FAE1CF7}" type="slidenum">
              <a:rPr lang="ru-RU" smtClean="0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3733800" cy="4114800"/>
          </a:xfrm>
        </p:spPr>
        <p:txBody>
          <a:bodyPr/>
          <a:lstStyle>
            <a:lvl5pPr>
              <a:defRPr/>
            </a:lvl5pPr>
            <a:lvl6pPr>
              <a:buClr>
                <a:schemeClr val="tx2"/>
              </a:buClr>
              <a:buFont typeface="Arial" pitchFamily="34" charset="0"/>
              <a:buChar char="•"/>
              <a:defRPr/>
            </a:lvl6pPr>
            <a:lvl7pPr>
              <a:buClr>
                <a:schemeClr val="tx2"/>
              </a:buClr>
              <a:buFont typeface="Arial" pitchFamily="34" charset="0"/>
              <a:buChar char="•"/>
              <a:defRPr/>
            </a:lvl7pPr>
            <a:lvl8pPr>
              <a:buClr>
                <a:schemeClr val="tx2"/>
              </a:buClr>
              <a:buFont typeface="Arial" pitchFamily="34" charset="0"/>
              <a:buChar char="•"/>
              <a:defRPr/>
            </a:lvl8pPr>
            <a:lvl9pPr>
              <a:buClr>
                <a:schemeClr val="tx2"/>
              </a:buClr>
              <a:buFont typeface="Arial" pitchFamily="34" charset="0"/>
              <a:buChar char="•"/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800600" y="1600200"/>
            <a:ext cx="3733800" cy="41148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A6C09ED-4966-4CC0-98FE-BEC4208C4A3A}" type="slidenum">
              <a:rPr lang="ru-RU" smtClean="0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800600" y="2209800"/>
            <a:ext cx="3733800" cy="35052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609600" y="2209800"/>
            <a:ext cx="3733800" cy="35052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199"/>
            <a:ext cx="3733800" cy="574675"/>
          </a:xfrm>
        </p:spPr>
        <p:txBody>
          <a:bodyPr anchor="b">
            <a:normAutofit/>
          </a:bodyPr>
          <a:lstStyle>
            <a:lvl1pPr marL="0" indent="0">
              <a:buNone/>
              <a:defRPr sz="1700" b="0" i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00600" y="1600199"/>
            <a:ext cx="3733800" cy="574675"/>
          </a:xfrm>
        </p:spPr>
        <p:txBody>
          <a:bodyPr anchor="b">
            <a:normAutofit/>
          </a:bodyPr>
          <a:lstStyle>
            <a:lvl1pPr marL="0" indent="0">
              <a:buNone/>
              <a:defRPr sz="1700" b="0" i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C0ABBC0-BF49-46DE-970E-B31946DEBC88}" type="slidenum">
              <a:rPr lang="ru-RU" smtClean="0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E8484D7-B607-4984-8C6C-B32BB86FD07F}" type="slidenum">
              <a:rPr lang="ru-RU" smtClean="0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A4B0493-082D-4606-83BA-33A571B9C423}" type="slidenum">
              <a:rPr lang="ru-RU" smtClean="0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962400" y="1447800"/>
            <a:ext cx="4648200" cy="4267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1447800"/>
            <a:ext cx="2971800" cy="1097280"/>
          </a:xfrm>
        </p:spPr>
        <p:txBody>
          <a:bodyPr anchor="b"/>
          <a:lstStyle>
            <a:lvl1pPr algn="l">
              <a:defRPr sz="18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12648" y="2547891"/>
            <a:ext cx="2971800" cy="3167109"/>
          </a:xfrm>
        </p:spPr>
        <p:txBody>
          <a:bodyPr tIns="9144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1FB58AD-A89A-4D82-BE11-F1C98108992E}" type="slidenum">
              <a:rPr lang="ru-RU" smtClean="0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orizon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447800"/>
            <a:ext cx="2971800" cy="1097280"/>
          </a:xfrm>
        </p:spPr>
        <p:txBody>
          <a:bodyPr anchor="b"/>
          <a:lstStyle>
            <a:lvl1pPr algn="l">
              <a:defRPr sz="18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657344" y="1447800"/>
            <a:ext cx="3419856" cy="3474720"/>
          </a:xfrm>
          <a:custGeom>
            <a:avLst/>
            <a:gdLst>
              <a:gd name="connsiteX0" fmla="*/ 0 w 3419856"/>
              <a:gd name="connsiteY0" fmla="*/ 74450 h 3429000"/>
              <a:gd name="connsiteX1" fmla="*/ 21806 w 3419856"/>
              <a:gd name="connsiteY1" fmla="*/ 21806 h 3429000"/>
              <a:gd name="connsiteX2" fmla="*/ 74450 w 3419856"/>
              <a:gd name="connsiteY2" fmla="*/ 0 h 3429000"/>
              <a:gd name="connsiteX3" fmla="*/ 3345406 w 3419856"/>
              <a:gd name="connsiteY3" fmla="*/ 0 h 3429000"/>
              <a:gd name="connsiteX4" fmla="*/ 3398050 w 3419856"/>
              <a:gd name="connsiteY4" fmla="*/ 21806 h 3429000"/>
              <a:gd name="connsiteX5" fmla="*/ 3419856 w 3419856"/>
              <a:gd name="connsiteY5" fmla="*/ 74450 h 3429000"/>
              <a:gd name="connsiteX6" fmla="*/ 3419856 w 3419856"/>
              <a:gd name="connsiteY6" fmla="*/ 3354550 h 3429000"/>
              <a:gd name="connsiteX7" fmla="*/ 3398050 w 3419856"/>
              <a:gd name="connsiteY7" fmla="*/ 3407194 h 3429000"/>
              <a:gd name="connsiteX8" fmla="*/ 3345406 w 3419856"/>
              <a:gd name="connsiteY8" fmla="*/ 3429000 h 3429000"/>
              <a:gd name="connsiteX9" fmla="*/ 74450 w 3419856"/>
              <a:gd name="connsiteY9" fmla="*/ 3429000 h 3429000"/>
              <a:gd name="connsiteX10" fmla="*/ 21806 w 3419856"/>
              <a:gd name="connsiteY10" fmla="*/ 3407194 h 3429000"/>
              <a:gd name="connsiteX11" fmla="*/ 0 w 3419856"/>
              <a:gd name="connsiteY11" fmla="*/ 3354550 h 3429000"/>
              <a:gd name="connsiteX12" fmla="*/ 0 w 3419856"/>
              <a:gd name="connsiteY12" fmla="*/ 74450 h 3429000"/>
              <a:gd name="connsiteX0" fmla="*/ 0 w 3419856"/>
              <a:gd name="connsiteY0" fmla="*/ 74450 h 3429000"/>
              <a:gd name="connsiteX1" fmla="*/ 21806 w 3419856"/>
              <a:gd name="connsiteY1" fmla="*/ 21806 h 3429000"/>
              <a:gd name="connsiteX2" fmla="*/ 74450 w 3419856"/>
              <a:gd name="connsiteY2" fmla="*/ 0 h 3429000"/>
              <a:gd name="connsiteX3" fmla="*/ 3345406 w 3419856"/>
              <a:gd name="connsiteY3" fmla="*/ 0 h 3429000"/>
              <a:gd name="connsiteX4" fmla="*/ 3398050 w 3419856"/>
              <a:gd name="connsiteY4" fmla="*/ 21806 h 3429000"/>
              <a:gd name="connsiteX5" fmla="*/ 3419856 w 3419856"/>
              <a:gd name="connsiteY5" fmla="*/ 74450 h 3429000"/>
              <a:gd name="connsiteX6" fmla="*/ 3419856 w 3419856"/>
              <a:gd name="connsiteY6" fmla="*/ 3354550 h 3429000"/>
              <a:gd name="connsiteX7" fmla="*/ 3398050 w 3419856"/>
              <a:gd name="connsiteY7" fmla="*/ 3407194 h 3429000"/>
              <a:gd name="connsiteX8" fmla="*/ 3345406 w 3419856"/>
              <a:gd name="connsiteY8" fmla="*/ 3429000 h 3429000"/>
              <a:gd name="connsiteX9" fmla="*/ 21806 w 3419856"/>
              <a:gd name="connsiteY9" fmla="*/ 3407194 h 3429000"/>
              <a:gd name="connsiteX10" fmla="*/ 0 w 3419856"/>
              <a:gd name="connsiteY10" fmla="*/ 3354550 h 3429000"/>
              <a:gd name="connsiteX11" fmla="*/ 0 w 3419856"/>
              <a:gd name="connsiteY11" fmla="*/ 74450 h 3429000"/>
              <a:gd name="connsiteX0" fmla="*/ 0 w 3964392"/>
              <a:gd name="connsiteY0" fmla="*/ 74450 h 3415968"/>
              <a:gd name="connsiteX1" fmla="*/ 21806 w 3964392"/>
              <a:gd name="connsiteY1" fmla="*/ 21806 h 3415968"/>
              <a:gd name="connsiteX2" fmla="*/ 74450 w 3964392"/>
              <a:gd name="connsiteY2" fmla="*/ 0 h 3415968"/>
              <a:gd name="connsiteX3" fmla="*/ 3345406 w 3964392"/>
              <a:gd name="connsiteY3" fmla="*/ 0 h 3415968"/>
              <a:gd name="connsiteX4" fmla="*/ 3398050 w 3964392"/>
              <a:gd name="connsiteY4" fmla="*/ 21806 h 3415968"/>
              <a:gd name="connsiteX5" fmla="*/ 3419856 w 3964392"/>
              <a:gd name="connsiteY5" fmla="*/ 74450 h 3415968"/>
              <a:gd name="connsiteX6" fmla="*/ 3419856 w 3964392"/>
              <a:gd name="connsiteY6" fmla="*/ 3354550 h 3415968"/>
              <a:gd name="connsiteX7" fmla="*/ 3398050 w 3964392"/>
              <a:gd name="connsiteY7" fmla="*/ 3407194 h 3415968"/>
              <a:gd name="connsiteX8" fmla="*/ 21806 w 3964392"/>
              <a:gd name="connsiteY8" fmla="*/ 3407194 h 3415968"/>
              <a:gd name="connsiteX9" fmla="*/ 0 w 3964392"/>
              <a:gd name="connsiteY9" fmla="*/ 3354550 h 3415968"/>
              <a:gd name="connsiteX10" fmla="*/ 0 w 3964392"/>
              <a:gd name="connsiteY10" fmla="*/ 74450 h 3415968"/>
              <a:gd name="connsiteX0" fmla="*/ 0 w 3964392"/>
              <a:gd name="connsiteY0" fmla="*/ 74450 h 3415968"/>
              <a:gd name="connsiteX1" fmla="*/ 21806 w 3964392"/>
              <a:gd name="connsiteY1" fmla="*/ 21806 h 3415968"/>
              <a:gd name="connsiteX2" fmla="*/ 74450 w 3964392"/>
              <a:gd name="connsiteY2" fmla="*/ 0 h 3415968"/>
              <a:gd name="connsiteX3" fmla="*/ 3345406 w 3964392"/>
              <a:gd name="connsiteY3" fmla="*/ 0 h 3415968"/>
              <a:gd name="connsiteX4" fmla="*/ 3398050 w 3964392"/>
              <a:gd name="connsiteY4" fmla="*/ 21806 h 3415968"/>
              <a:gd name="connsiteX5" fmla="*/ 3419856 w 3964392"/>
              <a:gd name="connsiteY5" fmla="*/ 74450 h 3415968"/>
              <a:gd name="connsiteX6" fmla="*/ 3419856 w 3964392"/>
              <a:gd name="connsiteY6" fmla="*/ 3354550 h 3415968"/>
              <a:gd name="connsiteX7" fmla="*/ 3398050 w 3964392"/>
              <a:gd name="connsiteY7" fmla="*/ 3407194 h 3415968"/>
              <a:gd name="connsiteX8" fmla="*/ 21806 w 3964392"/>
              <a:gd name="connsiteY8" fmla="*/ 3407194 h 3415968"/>
              <a:gd name="connsiteX9" fmla="*/ 0 w 3964392"/>
              <a:gd name="connsiteY9" fmla="*/ 3354550 h 3415968"/>
              <a:gd name="connsiteX10" fmla="*/ 0 w 3964392"/>
              <a:gd name="connsiteY10" fmla="*/ 74450 h 3415968"/>
              <a:gd name="connsiteX0" fmla="*/ 0 w 3968026"/>
              <a:gd name="connsiteY0" fmla="*/ 74450 h 3910007"/>
              <a:gd name="connsiteX1" fmla="*/ 21806 w 3968026"/>
              <a:gd name="connsiteY1" fmla="*/ 21806 h 3910007"/>
              <a:gd name="connsiteX2" fmla="*/ 74450 w 3968026"/>
              <a:gd name="connsiteY2" fmla="*/ 0 h 3910007"/>
              <a:gd name="connsiteX3" fmla="*/ 3345406 w 3968026"/>
              <a:gd name="connsiteY3" fmla="*/ 0 h 3910007"/>
              <a:gd name="connsiteX4" fmla="*/ 3398050 w 3968026"/>
              <a:gd name="connsiteY4" fmla="*/ 21806 h 3910007"/>
              <a:gd name="connsiteX5" fmla="*/ 3419856 w 3968026"/>
              <a:gd name="connsiteY5" fmla="*/ 74450 h 3910007"/>
              <a:gd name="connsiteX6" fmla="*/ 3419856 w 3968026"/>
              <a:gd name="connsiteY6" fmla="*/ 3354550 h 3910007"/>
              <a:gd name="connsiteX7" fmla="*/ 3398050 w 3968026"/>
              <a:gd name="connsiteY7" fmla="*/ 3407194 h 3910007"/>
              <a:gd name="connsiteX8" fmla="*/ 0 w 3968026"/>
              <a:gd name="connsiteY8" fmla="*/ 3354550 h 3910007"/>
              <a:gd name="connsiteX9" fmla="*/ 0 w 3968026"/>
              <a:gd name="connsiteY9" fmla="*/ 74450 h 3910007"/>
              <a:gd name="connsiteX0" fmla="*/ 0 w 3419856"/>
              <a:gd name="connsiteY0" fmla="*/ 74450 h 3901233"/>
              <a:gd name="connsiteX1" fmla="*/ 21806 w 3419856"/>
              <a:gd name="connsiteY1" fmla="*/ 21806 h 3901233"/>
              <a:gd name="connsiteX2" fmla="*/ 74450 w 3419856"/>
              <a:gd name="connsiteY2" fmla="*/ 0 h 3901233"/>
              <a:gd name="connsiteX3" fmla="*/ 3345406 w 3419856"/>
              <a:gd name="connsiteY3" fmla="*/ 0 h 3901233"/>
              <a:gd name="connsiteX4" fmla="*/ 3398050 w 3419856"/>
              <a:gd name="connsiteY4" fmla="*/ 21806 h 3901233"/>
              <a:gd name="connsiteX5" fmla="*/ 3419856 w 3419856"/>
              <a:gd name="connsiteY5" fmla="*/ 74450 h 3901233"/>
              <a:gd name="connsiteX6" fmla="*/ 3419856 w 3419856"/>
              <a:gd name="connsiteY6" fmla="*/ 3354550 h 3901233"/>
              <a:gd name="connsiteX7" fmla="*/ 0 w 3419856"/>
              <a:gd name="connsiteY7" fmla="*/ 3354550 h 3901233"/>
              <a:gd name="connsiteX8" fmla="*/ 0 w 3419856"/>
              <a:gd name="connsiteY8" fmla="*/ 74450 h 3901233"/>
              <a:gd name="connsiteX0" fmla="*/ 0 w 3419856"/>
              <a:gd name="connsiteY0" fmla="*/ 74450 h 3354550"/>
              <a:gd name="connsiteX1" fmla="*/ 21806 w 3419856"/>
              <a:gd name="connsiteY1" fmla="*/ 21806 h 3354550"/>
              <a:gd name="connsiteX2" fmla="*/ 74450 w 3419856"/>
              <a:gd name="connsiteY2" fmla="*/ 0 h 3354550"/>
              <a:gd name="connsiteX3" fmla="*/ 3345406 w 3419856"/>
              <a:gd name="connsiteY3" fmla="*/ 0 h 3354550"/>
              <a:gd name="connsiteX4" fmla="*/ 3398050 w 3419856"/>
              <a:gd name="connsiteY4" fmla="*/ 21806 h 3354550"/>
              <a:gd name="connsiteX5" fmla="*/ 3419856 w 3419856"/>
              <a:gd name="connsiteY5" fmla="*/ 74450 h 3354550"/>
              <a:gd name="connsiteX6" fmla="*/ 3419856 w 3419856"/>
              <a:gd name="connsiteY6" fmla="*/ 3354550 h 3354550"/>
              <a:gd name="connsiteX7" fmla="*/ 0 w 3419856"/>
              <a:gd name="connsiteY7" fmla="*/ 3354550 h 3354550"/>
              <a:gd name="connsiteX8" fmla="*/ 0 w 3419856"/>
              <a:gd name="connsiteY8" fmla="*/ 74450 h 3354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419856" h="3354550">
                <a:moveTo>
                  <a:pt x="0" y="74450"/>
                </a:moveTo>
                <a:cubicBezTo>
                  <a:pt x="0" y="54705"/>
                  <a:pt x="7844" y="35768"/>
                  <a:pt x="21806" y="21806"/>
                </a:cubicBezTo>
                <a:cubicBezTo>
                  <a:pt x="35768" y="7844"/>
                  <a:pt x="54705" y="0"/>
                  <a:pt x="74450" y="0"/>
                </a:cubicBezTo>
                <a:lnTo>
                  <a:pt x="3345406" y="0"/>
                </a:lnTo>
                <a:cubicBezTo>
                  <a:pt x="3365151" y="0"/>
                  <a:pt x="3384088" y="7844"/>
                  <a:pt x="3398050" y="21806"/>
                </a:cubicBezTo>
                <a:cubicBezTo>
                  <a:pt x="3412012" y="35768"/>
                  <a:pt x="3419856" y="54705"/>
                  <a:pt x="3419856" y="74450"/>
                </a:cubicBezTo>
                <a:lnTo>
                  <a:pt x="3419856" y="3354550"/>
                </a:lnTo>
                <a:lnTo>
                  <a:pt x="0" y="3354550"/>
                </a:lnTo>
                <a:lnTo>
                  <a:pt x="0" y="74450"/>
                </a:lnTo>
                <a:close/>
              </a:path>
            </a:pathLst>
          </a:custGeom>
        </p:spPr>
        <p:txBody>
          <a:bodyPr>
            <a:normAutofit/>
          </a:bodyPr>
          <a:lstStyle>
            <a:lvl1pPr marL="0" indent="0" algn="ctr">
              <a:buNone/>
              <a:defRPr sz="2000" baseline="0">
                <a:solidFill>
                  <a:schemeClr val="tx1">
                    <a:lumMod val="6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547890"/>
            <a:ext cx="2971800" cy="2405109"/>
          </a:xfrm>
        </p:spPr>
        <p:txBody>
          <a:bodyPr tIns="9144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FDF371E-95CE-4C19-BDC5-4B335F12246D}" type="slidenum">
              <a:rPr lang="ru-RU" smtClean="0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orizon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0"/>
            <a:ext cx="7924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715000" y="6356350"/>
            <a:ext cx="1524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strike="noStrike" spc="60" baseline="0">
                <a:solidFill>
                  <a:schemeClr val="tx1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6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cap="all" spc="60" baseline="0">
                <a:solidFill>
                  <a:schemeClr val="tx1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43800" y="6356350"/>
            <a:ext cx="99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aseline="0">
                <a:solidFill>
                  <a:schemeClr val="tx1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8E52629-983F-494B-BB99-128C25DCC8E5}" type="slidenum">
              <a:rPr lang="ru-RU" smtClean="0">
                <a:solidFill>
                  <a:srgbClr val="FFFFFF"/>
                </a:solidFill>
                <a:latin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FFFFFF"/>
              </a:solidFill>
              <a:latin typeface="Arial" charset="0"/>
            </a:endParaRPr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06" r:id="rId1"/>
    <p:sldLayoutId id="2147483807" r:id="rId2"/>
    <p:sldLayoutId id="2147483808" r:id="rId3"/>
    <p:sldLayoutId id="2147483809" r:id="rId4"/>
    <p:sldLayoutId id="2147483810" r:id="rId5"/>
    <p:sldLayoutId id="2147483811" r:id="rId6"/>
    <p:sldLayoutId id="2147483812" r:id="rId7"/>
    <p:sldLayoutId id="2147483813" r:id="rId8"/>
    <p:sldLayoutId id="2147483814" r:id="rId9"/>
    <p:sldLayoutId id="2147483815" r:id="rId10"/>
    <p:sldLayoutId id="2147483816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3000" kern="1200" cap="all" spc="50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eg"/><Relationship Id="rId3" Type="http://schemas.openxmlformats.org/officeDocument/2006/relationships/image" Target="../media/image13.jpeg"/><Relationship Id="rId7" Type="http://schemas.openxmlformats.org/officeDocument/2006/relationships/image" Target="../media/image17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klassnye-chasy.ru/prezentaciya-den-zemli" TargetMode="External"/><Relationship Id="rId2" Type="http://schemas.openxmlformats.org/officeDocument/2006/relationships/hyperlink" Target="http://volna.org/jekologija/dien_ziemli" TargetMode="Externa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5355fc186378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84974"/>
            <a:ext cx="9144000" cy="62730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043608" y="692696"/>
            <a:ext cx="20882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-5352" y="199"/>
            <a:ext cx="9144000" cy="584775"/>
          </a:xfrm>
          <a:prstGeom prst="rect">
            <a:avLst/>
          </a:prstGeom>
          <a:solidFill>
            <a:srgbClr val="FFC000"/>
          </a:solidFill>
        </p:spPr>
        <p:txBody>
          <a:bodyPr wrap="square" lIns="91440" tIns="45720" rIns="91440" bIns="45720">
            <a:spAutoFit/>
            <a:scene3d>
              <a:camera prst="orthographicFront"/>
              <a:lightRig rig="flat" dir="tl"/>
            </a:scene3d>
            <a:sp3d contourW="19050" prstMaterial="clear">
              <a:bevelT w="50800" h="50800"/>
              <a:contourClr>
                <a:schemeClr val="accent5">
                  <a:tint val="70000"/>
                  <a:satMod val="180000"/>
                  <a:alpha val="70000"/>
                </a:schemeClr>
              </a:contourClr>
            </a:sp3d>
          </a:bodyPr>
          <a:lstStyle/>
          <a:p>
            <a:pPr algn="ctr"/>
            <a:r>
              <a:rPr lang="ru-RU" sz="3200" b="1" dirty="0" smtClean="0">
                <a:ln/>
                <a:solidFill>
                  <a:schemeClr val="accent5">
                    <a:tint val="50000"/>
                    <a:satMod val="180000"/>
                  </a:schemeClr>
                </a:solidFill>
              </a:rPr>
              <a:t>Экологию Земли без семьи нам не спасти!  </a:t>
            </a:r>
            <a:endParaRPr lang="ru-RU" sz="3200" b="1" cap="none" spc="0" dirty="0">
              <a:ln/>
              <a:solidFill>
                <a:schemeClr val="accent5">
                  <a:tint val="50000"/>
                  <a:satMod val="180000"/>
                </a:schemeClr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144059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308303" y="253537"/>
            <a:ext cx="1835697" cy="7992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dirty="0" smtClean="0"/>
              <a:t>Зелёный</a:t>
            </a:r>
            <a:br>
              <a:rPr lang="ru-RU" sz="2800" dirty="0" smtClean="0"/>
            </a:br>
            <a:r>
              <a:rPr lang="ru-RU" sz="2800" dirty="0" smtClean="0"/>
              <a:t>друг</a:t>
            </a:r>
            <a:endParaRPr lang="ru-RU" sz="2800" dirty="0"/>
          </a:p>
        </p:txBody>
      </p:sp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5652120" y="1205825"/>
            <a:ext cx="2808312" cy="27699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indent="450850" algn="just" fontAlgn="base">
              <a:spcBef>
                <a:spcPct val="0"/>
              </a:spcBef>
              <a:spcAft>
                <a:spcPct val="0"/>
              </a:spcAft>
            </a:pPr>
            <a:endParaRPr lang="ru-RU" dirty="0" smtClean="0">
              <a:solidFill>
                <a:srgbClr val="FFFF0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indent="450850" algn="just" fontAlgn="base">
              <a:spcBef>
                <a:spcPct val="0"/>
              </a:spcBef>
              <a:spcAft>
                <a:spcPct val="0"/>
              </a:spcAft>
            </a:pPr>
            <a:endParaRPr lang="ru-RU" dirty="0">
              <a:solidFill>
                <a:srgbClr val="FFFF0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indent="450850" algn="just" fontAlgn="base">
              <a:spcBef>
                <a:spcPct val="0"/>
              </a:spcBef>
              <a:spcAft>
                <a:spcPct val="0"/>
              </a:spcAft>
            </a:pPr>
            <a:endParaRPr lang="ru-RU" dirty="0" smtClean="0">
              <a:solidFill>
                <a:srgbClr val="FFFF0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indent="450850" algn="just" fontAlgn="base">
              <a:spcBef>
                <a:spcPct val="0"/>
              </a:spcBef>
              <a:spcAft>
                <a:spcPct val="0"/>
              </a:spcAft>
            </a:pPr>
            <a:endParaRPr lang="ru-RU" dirty="0">
              <a:solidFill>
                <a:srgbClr val="FFFF0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indent="450850" algn="just" fontAlgn="base">
              <a:spcBef>
                <a:spcPct val="0"/>
              </a:spcBef>
              <a:spcAft>
                <a:spcPct val="0"/>
              </a:spcAft>
            </a:pPr>
            <a:endParaRPr lang="ru-RU" dirty="0" smtClean="0">
              <a:solidFill>
                <a:srgbClr val="FFFF0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indent="45085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800" dirty="0" smtClean="0">
                <a:solidFill>
                  <a:srgbClr val="FFFF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Про зелёные леса и лесные     чудеса</a:t>
            </a:r>
            <a:endParaRPr lang="ru-RU" sz="2800" dirty="0">
              <a:solidFill>
                <a:srgbClr val="FFFF0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</p:txBody>
      </p:sp>
      <p:pic>
        <p:nvPicPr>
          <p:cNvPr id="19461" name="Picture 5" descr="http://s40.radikal.ru/i089/1111/1b/cb0026fd13db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548680"/>
            <a:ext cx="4992555" cy="3600400"/>
          </a:xfrm>
          <a:prstGeom prst="rect">
            <a:avLst/>
          </a:prstGeom>
          <a:noFill/>
        </p:spPr>
      </p:pic>
      <p:pic>
        <p:nvPicPr>
          <p:cNvPr id="6" name="Picture 17" descr="http://900igr.net/Detskie_prezentatsii/nasekomye_i_ptitsy/Ptitsy_lesa_3.files/slide0006_image01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2132" y="4149081"/>
            <a:ext cx="1929628" cy="1800200"/>
          </a:xfrm>
          <a:prstGeom prst="rect">
            <a:avLst/>
          </a:prstGeom>
          <a:noFill/>
        </p:spPr>
      </p:pic>
      <p:pic>
        <p:nvPicPr>
          <p:cNvPr id="8" name="Picture 3" descr="http://image.newsru.com/pict/id/large/1375921_20110519175838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411760" y="4149080"/>
            <a:ext cx="1944216" cy="1800200"/>
          </a:xfrm>
          <a:prstGeom prst="rect">
            <a:avLst/>
          </a:prstGeom>
          <a:noFill/>
        </p:spPr>
      </p:pic>
      <p:pic>
        <p:nvPicPr>
          <p:cNvPr id="10" name="Picture 13" descr="http://wallpaper.goodfon.ru/image/259250-800x600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355976" y="4149079"/>
            <a:ext cx="2088232" cy="1800201"/>
          </a:xfrm>
          <a:prstGeom prst="rect">
            <a:avLst/>
          </a:prstGeom>
          <a:noFill/>
        </p:spPr>
      </p:pic>
      <p:pic>
        <p:nvPicPr>
          <p:cNvPr id="11" name="Picture 5" descr="http://bm.img.com.ua/img/prikol/images/large/6/8/121586_196751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444208" y="4149081"/>
            <a:ext cx="2016224" cy="1800200"/>
          </a:xfrm>
          <a:prstGeom prst="rect">
            <a:avLst/>
          </a:prstGeom>
          <a:noFill/>
        </p:spPr>
      </p:pic>
      <p:pic>
        <p:nvPicPr>
          <p:cNvPr id="12" name="Picture 15" descr="http://chessglum.com/phpBB3/uploads/000b/81/8f/15699-1-f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460098" y="548680"/>
            <a:ext cx="2136238" cy="208823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962416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6082" name="Picture 2" descr="H:\день земли\400_F_8986561_kgaYTKhNy68mQlS1Nh8drl3K8aonCKo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555776" y="2564904"/>
            <a:ext cx="4482317" cy="14157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dirty="0" smtClean="0">
                <a:cs typeface="Aharoni" pitchFamily="2" charset="-79"/>
              </a:rPr>
              <a:t>Спортивный тур</a:t>
            </a:r>
          </a:p>
          <a:p>
            <a:endParaRPr lang="ru-RU" sz="3200" dirty="0">
              <a:cs typeface="Aharoni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4663724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43808" y="188640"/>
            <a:ext cx="4320480" cy="864096"/>
          </a:xfrm>
        </p:spPr>
        <p:txBody>
          <a:bodyPr>
            <a:normAutofit/>
          </a:bodyPr>
          <a:lstStyle/>
          <a:p>
            <a:r>
              <a:rPr lang="ru-RU" dirty="0" smtClean="0"/>
              <a:t>Вкусный конкурс</a:t>
            </a:r>
            <a:endParaRPr lang="ru-RU" dirty="0"/>
          </a:p>
        </p:txBody>
      </p:sp>
      <p:pic>
        <p:nvPicPr>
          <p:cNvPr id="2050" name="Picture 2" descr="C:\Users\One\Desktop\овощи. фрукты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980728"/>
            <a:ext cx="8784976" cy="4824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64055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32208" y="204912"/>
            <a:ext cx="7372240" cy="847824"/>
          </a:xfrm>
        </p:spPr>
        <p:txBody>
          <a:bodyPr/>
          <a:lstStyle/>
          <a:p>
            <a:pPr algn="ctr"/>
            <a:r>
              <a:rPr lang="ru-RU" dirty="0" smtClean="0"/>
              <a:t>Какое небо голубое</a:t>
            </a:r>
            <a:endParaRPr lang="ru-RU" dirty="0"/>
          </a:p>
        </p:txBody>
      </p:sp>
      <p:pic>
        <p:nvPicPr>
          <p:cNvPr id="25605" name="Picture 5" descr="http://trikky.ru/wp-content/blogs.dir/1/files/2011/06/cb187696805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1052736"/>
            <a:ext cx="8858312" cy="4824536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3707904" y="5805264"/>
            <a:ext cx="214066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/>
              <a:t>Воздух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2149442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30" name="Picture 2" descr="H:\день земли\897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3861048"/>
            <a:ext cx="8229600" cy="2218258"/>
          </a:xfrm>
        </p:spPr>
        <p:txBody>
          <a:bodyPr>
            <a:noAutofit/>
          </a:bodyPr>
          <a:lstStyle/>
          <a:p>
            <a:pPr algn="ctr"/>
            <a:r>
              <a:rPr lang="ru-RU" sz="6600" dirty="0" smtClean="0">
                <a:solidFill>
                  <a:srgbClr val="FF0000"/>
                </a:solidFill>
                <a:latin typeface="Monotype Corsiva" pitchFamily="66" charset="0"/>
              </a:rPr>
              <a:t>Спасибо за внимание!</a:t>
            </a:r>
            <a:r>
              <a:rPr lang="ru-RU" sz="6600" dirty="0" smtClean="0">
                <a:solidFill>
                  <a:srgbClr val="FFFF00"/>
                </a:solidFill>
                <a:latin typeface="Monotype Corsiva" pitchFamily="66" charset="0"/>
              </a:rPr>
              <a:t/>
            </a:r>
            <a:br>
              <a:rPr lang="ru-RU" sz="6600" dirty="0" smtClean="0">
                <a:solidFill>
                  <a:srgbClr val="FFFF00"/>
                </a:solidFill>
                <a:latin typeface="Monotype Corsiva" pitchFamily="66" charset="0"/>
              </a:rPr>
            </a:br>
            <a:r>
              <a:rPr lang="ru-RU" sz="6600" dirty="0" smtClean="0">
                <a:solidFill>
                  <a:srgbClr val="002060"/>
                </a:solidFill>
                <a:latin typeface="Monotype Corsiva" pitchFamily="66" charset="0"/>
              </a:rPr>
              <a:t>Берегите нашу Землю!</a:t>
            </a:r>
            <a:endParaRPr lang="ru-RU" sz="6600" dirty="0">
              <a:solidFill>
                <a:srgbClr val="00206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28794" y="928670"/>
            <a:ext cx="552649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/>
              <a:t>Интернет-ресурсы</a:t>
            </a:r>
            <a:endParaRPr lang="ru-RU" sz="5400" dirty="0"/>
          </a:p>
        </p:txBody>
      </p:sp>
      <p:sp>
        <p:nvSpPr>
          <p:cNvPr id="5" name="TextBox 4"/>
          <p:cNvSpPr txBox="1"/>
          <p:nvPr/>
        </p:nvSpPr>
        <p:spPr>
          <a:xfrm>
            <a:off x="1295376" y="2652706"/>
            <a:ext cx="13573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357158" y="500042"/>
            <a:ext cx="8358246" cy="53245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  <a:hlinkClick r:id="rId2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latin typeface="Times New Roman" pitchFamily="18" charset="0"/>
              <a:ea typeface="Calibri" pitchFamily="34" charset="0"/>
              <a:cs typeface="Times New Roman" pitchFamily="18" charset="0"/>
              <a:hlinkClick r:id="rId2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  <a:hlinkClick r:id="rId2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latin typeface="Times New Roman" pitchFamily="18" charset="0"/>
              <a:ea typeface="Calibri" pitchFamily="34" charset="0"/>
              <a:cs typeface="Times New Roman" pitchFamily="18" charset="0"/>
              <a:hlinkClick r:id="rId2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  <a:hlinkClick r:id="rId2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latin typeface="Times New Roman" pitchFamily="18" charset="0"/>
              <a:ea typeface="Calibri" pitchFamily="34" charset="0"/>
              <a:cs typeface="Times New Roman" pitchFamily="18" charset="0"/>
              <a:hlinkClick r:id="rId2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  <a:hlinkClick r:id="rId2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latin typeface="Times New Roman" pitchFamily="18" charset="0"/>
              <a:ea typeface="Calibri" pitchFamily="34" charset="0"/>
              <a:cs typeface="Times New Roman" pitchFamily="18" charset="0"/>
              <a:hlinkClick r:id="rId2"/>
            </a:endParaRPr>
          </a:p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i="0" u="none" strike="noStrike" normalizeH="0" baseline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  <a:hlinkClick r:id="rId2"/>
              </a:rPr>
              <a:t>1. </a:t>
            </a:r>
            <a:r>
              <a:rPr kumimoji="0" lang="en-US" sz="2800" i="0" u="none" strike="noStrike" normalizeH="0" baseline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  <a:hlinkClick r:id="rId2"/>
              </a:rPr>
              <a:t>http</a:t>
            </a:r>
            <a:r>
              <a:rPr kumimoji="0" lang="ru-RU" sz="2800" i="0" u="none" strike="noStrike" normalizeH="0" baseline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  <a:hlinkClick r:id="rId2"/>
              </a:rPr>
              <a:t>://</a:t>
            </a:r>
            <a:r>
              <a:rPr kumimoji="0" lang="en-US" sz="2800" i="0" u="none" strike="noStrike" normalizeH="0" baseline="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  <a:hlinkClick r:id="rId2"/>
              </a:rPr>
              <a:t>volna</a:t>
            </a:r>
            <a:r>
              <a:rPr kumimoji="0" lang="ru-RU" sz="2800" i="0" u="none" strike="noStrike" normalizeH="0" baseline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  <a:hlinkClick r:id="rId2"/>
              </a:rPr>
              <a:t>.</a:t>
            </a:r>
            <a:r>
              <a:rPr kumimoji="0" lang="en-US" sz="2800" i="0" u="none" strike="noStrike" normalizeH="0" baseline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  <a:hlinkClick r:id="rId2"/>
              </a:rPr>
              <a:t>org</a:t>
            </a:r>
            <a:r>
              <a:rPr kumimoji="0" lang="ru-RU" sz="2800" i="0" u="none" strike="noStrike" normalizeH="0" baseline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  <a:hlinkClick r:id="rId2"/>
              </a:rPr>
              <a:t>/</a:t>
            </a:r>
            <a:r>
              <a:rPr kumimoji="0" lang="en-US" sz="2800" i="0" u="none" strike="noStrike" normalizeH="0" baseline="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  <a:hlinkClick r:id="rId2"/>
              </a:rPr>
              <a:t>jekologija</a:t>
            </a:r>
            <a:r>
              <a:rPr kumimoji="0" lang="ru-RU" sz="2800" i="0" u="none" strike="noStrike" normalizeH="0" baseline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  <a:hlinkClick r:id="rId2"/>
              </a:rPr>
              <a:t>/</a:t>
            </a:r>
            <a:r>
              <a:rPr kumimoji="0" lang="en-US" sz="2800" i="0" u="none" strike="noStrike" normalizeH="0" baseline="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  <a:hlinkClick r:id="rId2"/>
              </a:rPr>
              <a:t>dien</a:t>
            </a:r>
            <a:r>
              <a:rPr kumimoji="0" lang="ru-RU" sz="2800" i="0" u="none" strike="noStrike" normalizeH="0" baseline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  <a:hlinkClick r:id="rId2"/>
              </a:rPr>
              <a:t>_</a:t>
            </a:r>
            <a:r>
              <a:rPr kumimoji="0" lang="en-US" sz="2800" i="0" u="none" strike="noStrike" normalizeH="0" baseline="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  <a:hlinkClick r:id="rId2"/>
              </a:rPr>
              <a:t>ziemli</a:t>
            </a:r>
            <a:r>
              <a:rPr kumimoji="0" lang="ru-RU" sz="2800" i="0" u="none" strike="noStrike" normalizeH="0" baseline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ru-RU" sz="2800" i="0" u="none" strike="noStrike" normalizeH="0" baseline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Arial" pitchFamily="34" charset="0"/>
            </a:endParaRPr>
          </a:p>
          <a:p>
            <a:pPr>
              <a:lnSpc>
                <a:spcPct val="150000"/>
              </a:lnSpc>
            </a:pPr>
            <a:r>
              <a:rPr kumimoji="0" lang="ru-RU" sz="2800" i="0" u="none" strike="noStrike" normalizeH="0" baseline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  <a:hlinkClick r:id="rId3"/>
              </a:rPr>
              <a:t>2. </a:t>
            </a:r>
            <a:r>
              <a:rPr kumimoji="0" lang="en-US" sz="2800" i="0" u="none" strike="noStrike" normalizeH="0" baseline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  <a:hlinkClick r:id="rId3"/>
              </a:rPr>
              <a:t>http</a:t>
            </a:r>
            <a:r>
              <a:rPr kumimoji="0" lang="ru-RU" sz="2800" i="0" u="none" strike="noStrike" normalizeH="0" baseline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  <a:hlinkClick r:id="rId3"/>
              </a:rPr>
              <a:t>://</a:t>
            </a:r>
            <a:r>
              <a:rPr kumimoji="0" lang="en-US" sz="2800" i="0" u="none" strike="noStrike" normalizeH="0" baseline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  <a:hlinkClick r:id="rId3"/>
              </a:rPr>
              <a:t>www</a:t>
            </a:r>
            <a:r>
              <a:rPr kumimoji="0" lang="ru-RU" sz="2800" i="0" u="none" strike="noStrike" normalizeH="0" baseline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  <a:hlinkClick r:id="rId3"/>
              </a:rPr>
              <a:t>.</a:t>
            </a:r>
            <a:r>
              <a:rPr kumimoji="0" lang="en-US" sz="2800" i="0" u="none" strike="noStrike" normalizeH="0" baseline="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  <a:hlinkClick r:id="rId3"/>
              </a:rPr>
              <a:t>klassnye</a:t>
            </a:r>
            <a:r>
              <a:rPr kumimoji="0" lang="ru-RU" sz="2800" i="0" u="none" strike="noStrike" normalizeH="0" baseline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  <a:hlinkClick r:id="rId3"/>
              </a:rPr>
              <a:t>-</a:t>
            </a:r>
            <a:r>
              <a:rPr kumimoji="0" lang="en-US" sz="2800" i="0" u="none" strike="noStrike" normalizeH="0" baseline="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  <a:hlinkClick r:id="rId3"/>
              </a:rPr>
              <a:t>chasy</a:t>
            </a:r>
            <a:r>
              <a:rPr kumimoji="0" lang="ru-RU" sz="2800" i="0" u="none" strike="noStrike" normalizeH="0" baseline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  <a:hlinkClick r:id="rId3"/>
              </a:rPr>
              <a:t>.</a:t>
            </a:r>
            <a:r>
              <a:rPr kumimoji="0" lang="en-US" sz="2800" i="0" u="none" strike="noStrike" normalizeH="0" baseline="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  <a:hlinkClick r:id="rId3"/>
              </a:rPr>
              <a:t>ru</a:t>
            </a:r>
            <a:r>
              <a:rPr kumimoji="0" lang="ru-RU" sz="2800" i="0" u="none" strike="noStrike" normalizeH="0" baseline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  <a:hlinkClick r:id="rId3"/>
              </a:rPr>
              <a:t>/</a:t>
            </a:r>
            <a:r>
              <a:rPr kumimoji="0" lang="en-US" sz="2800" i="0" u="none" strike="noStrike" normalizeH="0" baseline="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  <a:hlinkClick r:id="rId3"/>
              </a:rPr>
              <a:t>prezentaciya</a:t>
            </a:r>
            <a:r>
              <a:rPr kumimoji="0" lang="ru-RU" sz="2800" i="0" u="none" strike="noStrike" normalizeH="0" baseline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  <a:hlinkClick r:id="rId3"/>
              </a:rPr>
              <a:t>-</a:t>
            </a:r>
            <a:r>
              <a:rPr kumimoji="0" lang="en-US" sz="2800" i="0" u="none" strike="noStrike" normalizeH="0" baseline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  <a:hlinkClick r:id="rId3"/>
              </a:rPr>
              <a:t>den</a:t>
            </a:r>
            <a:r>
              <a:rPr kumimoji="0" lang="ru-RU" sz="2800" i="0" u="none" strike="noStrike" normalizeH="0" baseline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  <a:hlinkClick r:id="rId3"/>
              </a:rPr>
              <a:t>-</a:t>
            </a:r>
            <a:r>
              <a:rPr kumimoji="0" lang="en-US" sz="2800" i="0" u="none" strike="noStrike" normalizeH="0" baseline="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  <a:hlinkClick r:id="rId3"/>
              </a:rPr>
              <a:t>zemli</a:t>
            </a:r>
            <a:endParaRPr kumimoji="0" lang="ru-RU" sz="2800" i="0" u="none" strike="noStrike" normalizeH="0" baseline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ru-RU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3.</a:t>
            </a:r>
            <a:r>
              <a:rPr 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https://yandex.ru/images/search?text=</a:t>
            </a:r>
            <a:r>
              <a:rPr lang="ru-RU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день</a:t>
            </a:r>
            <a:r>
              <a:rPr 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%20</a:t>
            </a:r>
            <a:r>
              <a:rPr lang="ru-RU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земли</a:t>
            </a:r>
          </a:p>
          <a:p>
            <a:pPr>
              <a:lnSpc>
                <a:spcPct val="150000"/>
              </a:lnSpc>
            </a:pPr>
            <a:r>
              <a:rPr 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 </a:t>
            </a:r>
            <a:r>
              <a:rPr lang="ru-RU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4.http://vseotkritki.ru/</a:t>
            </a:r>
          </a:p>
          <a:p>
            <a:pPr>
              <a:lnSpc>
                <a:spcPct val="150000"/>
              </a:lnSpc>
            </a:pPr>
            <a:r>
              <a:rPr lang="ru-RU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 </a:t>
            </a:r>
            <a:endParaRPr lang="ru-RU" sz="2800" dirty="0" smtClean="0"/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marsh_parkov-0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67564421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1" name="Picture 5" descr="H:\день земли\Rissa%20tridactyla%20sm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"/>
            <a:ext cx="9143999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3861048"/>
            <a:ext cx="8229600" cy="2578298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rgbClr val="FFFF00"/>
                </a:solidFill>
                <a:latin typeface="Garamond" pitchFamily="18" charset="0"/>
              </a:rPr>
              <a:t> 22 апреля-всемирный День Земли</a:t>
            </a:r>
            <a:endParaRPr lang="ru-RU" b="1" dirty="0">
              <a:solidFill>
                <a:srgbClr val="FFFF00"/>
              </a:solidFill>
              <a:latin typeface="Garamond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3010" name="Picture 2" descr="H:\день земли\rukyzem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467544" y="476672"/>
            <a:ext cx="85877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/>
              <a:t>Такая маленькая и беззащитная</a:t>
            </a:r>
            <a:endParaRPr lang="ru-RU" sz="360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8914" name="Picture 2" descr="H:\день земли\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880" y="-24204"/>
            <a:ext cx="9144000" cy="68580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3131840" y="1303313"/>
            <a:ext cx="4248472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А что мы с вами можем сделать для спасения нашей планеты?</a:t>
            </a:r>
            <a:endParaRPr lang="ru-RU" sz="400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One\Desktop\мусор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427984" cy="58463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One\Desktop\мусор 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5" y="1123003"/>
            <a:ext cx="4716016" cy="47233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860032" y="476672"/>
            <a:ext cx="37444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Мусорные монстры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1474083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7106" name="Picture 2" descr="H:\день земли\5434347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53244"/>
            <a:ext cx="8892480" cy="6804756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634082"/>
          </a:xfrm>
        </p:spPr>
        <p:txBody>
          <a:bodyPr/>
          <a:lstStyle/>
          <a:p>
            <a:pPr algn="ctr"/>
            <a:r>
              <a:rPr lang="ru-RU" dirty="0" smtClean="0"/>
              <a:t>Вода</a:t>
            </a:r>
            <a:endParaRPr lang="ru-RU" dirty="0"/>
          </a:p>
        </p:txBody>
      </p:sp>
      <p:pic>
        <p:nvPicPr>
          <p:cNvPr id="23560" name="Picture 8" descr="http://zoo.kspu.ru/static/prp/raun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4303" y="857232"/>
            <a:ext cx="8906853" cy="571504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935155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6082" name="Picture 2" descr="H:\день земли\400_F_8986561_kgaYTKhNy68mQlS1Nh8drl3K8aonCKo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555776" y="2564904"/>
            <a:ext cx="4482317" cy="14157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dirty="0" smtClean="0">
                <a:cs typeface="Aharoni" pitchFamily="2" charset="-79"/>
              </a:rPr>
              <a:t>Спортивный тур</a:t>
            </a:r>
          </a:p>
          <a:p>
            <a:endParaRPr lang="ru-RU" sz="3200" dirty="0">
              <a:cs typeface="Aharoni" pitchFamily="2" charset="-79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Горизонт">
  <a:themeElements>
    <a:clrScheme name="Серая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Горизонт">
      <a:majorFont>
        <a:latin typeface="Arial Narrow"/>
        <a:ea typeface=""/>
        <a:cs typeface=""/>
        <a:font script="Jpan" typeface="HGｺﾞｼｯｸM"/>
        <a:font script="Hang" typeface="HY얕은샘물M"/>
        <a:font script="Hans" typeface="方正姚体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Arial Narrow"/>
        <a:ea typeface=""/>
        <a:cs typeface=""/>
        <a:font script="Jpan" typeface="HGｺﾞｼｯｸM"/>
        <a:font script="Hang" typeface="HY얕은샘물M"/>
        <a:font script="Hans" typeface="方正姚体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Горизонт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hade val="100000"/>
                <a:satMod val="100000"/>
              </a:schemeClr>
            </a:gs>
            <a:gs pos="100000">
              <a:schemeClr val="phClr">
                <a:tint val="61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</a:schemeClr>
            </a:gs>
            <a:gs pos="100000">
              <a:schemeClr val="phClr">
                <a:tint val="90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5240" cap="flat" cmpd="sng" algn="ctr">
          <a:solidFill>
            <a:schemeClr val="phClr">
              <a:tint val="25000"/>
              <a:alpha val="25000"/>
            </a:schemeClr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2924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prstMaterial="flat">
            <a:bevelT w="34925" h="47625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6000"/>
                <a:shade val="100000"/>
                <a:alpha val="100000"/>
                <a:satMod val="140000"/>
              </a:schemeClr>
            </a:gs>
            <a:gs pos="31000">
              <a:schemeClr val="phClr">
                <a:tint val="100000"/>
                <a:shade val="90000"/>
                <a:alpha val="100000"/>
              </a:schemeClr>
            </a:gs>
            <a:gs pos="100000">
              <a:schemeClr val="phClr">
                <a:tint val="100000"/>
                <a:shade val="80000"/>
                <a:alpha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hade val="100000"/>
                <a:alpha val="100000"/>
                <a:satMod val="180000"/>
              </a:schemeClr>
            </a:gs>
            <a:gs pos="41000">
              <a:schemeClr val="phClr">
                <a:tint val="100000"/>
                <a:shade val="100000"/>
                <a:alpha val="100000"/>
                <a:satMod val="150000"/>
              </a:schemeClr>
            </a:gs>
            <a:gs pos="100000">
              <a:schemeClr val="phClr">
                <a:tint val="100000"/>
                <a:shade val="65000"/>
                <a:alpha val="100000"/>
              </a:schemeClr>
            </a:gs>
          </a:gsLst>
          <a:path path="circle">
            <a:fillToRect l="50000" t="8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314</TotalTime>
  <Words>100</Words>
  <Application>Microsoft Office PowerPoint</Application>
  <PresentationFormat>Экран (4:3)</PresentationFormat>
  <Paragraphs>41</Paragraphs>
  <Slides>15</Slides>
  <Notes>8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Горизонт</vt:lpstr>
      <vt:lpstr>Презентация PowerPoint</vt:lpstr>
      <vt:lpstr>Презентация PowerPoint</vt:lpstr>
      <vt:lpstr> 22 апреля-всемирный День Земли</vt:lpstr>
      <vt:lpstr>Презентация PowerPoint</vt:lpstr>
      <vt:lpstr>Презентация PowerPoint</vt:lpstr>
      <vt:lpstr>Презентация PowerPoint</vt:lpstr>
      <vt:lpstr>Презентация PowerPoint</vt:lpstr>
      <vt:lpstr>Вода</vt:lpstr>
      <vt:lpstr>Презентация PowerPoint</vt:lpstr>
      <vt:lpstr>Зелёный друг</vt:lpstr>
      <vt:lpstr>Презентация PowerPoint</vt:lpstr>
      <vt:lpstr>Вкусный конкурс</vt:lpstr>
      <vt:lpstr>Какое небо голубое</vt:lpstr>
      <vt:lpstr>Спасибо за внимание! Берегите нашу Землю!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День Земли</dc:title>
  <dc:creator>Пользователь</dc:creator>
  <cp:lastModifiedBy>One</cp:lastModifiedBy>
  <cp:revision>60</cp:revision>
  <dcterms:created xsi:type="dcterms:W3CDTF">2011-03-30T15:48:53Z</dcterms:created>
  <dcterms:modified xsi:type="dcterms:W3CDTF">2017-03-27T13:57:19Z</dcterms:modified>
</cp:coreProperties>
</file>