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7" r:id="rId9"/>
    <p:sldId id="266" r:id="rId10"/>
    <p:sldId id="271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5F5269-FD3F-446C-95AF-60DB3E2E135B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0816C3-4243-44AD-884D-44E16B1CD0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5"/>
            <a:ext cx="8496944" cy="249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/>
                <a:ea typeface="Times New Roman"/>
                <a:cs typeface="Times New Roman"/>
              </a:rPr>
              <a:t>муниципальное казенное  общеобразовательное учреждение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«С</a:t>
            </a:r>
            <a:r>
              <a:rPr lang="ru-RU" sz="1400" b="1" dirty="0" smtClean="0">
                <a:effectLst/>
                <a:latin typeface="Times New Roman"/>
                <a:ea typeface="Times New Roman"/>
                <a:cs typeface="Times New Roman"/>
              </a:rPr>
              <a:t>редняя общеобразовательная школа с. Бабстово»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  <a:cs typeface="Times New Roman"/>
              </a:rPr>
              <a:t>Классный час</a:t>
            </a: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по книге </a:t>
            </a:r>
            <a:r>
              <a:rPr lang="ru-RU" b="1" dirty="0" err="1" smtClean="0">
                <a:effectLst/>
                <a:latin typeface="Times New Roman"/>
                <a:ea typeface="Times New Roman"/>
                <a:cs typeface="Times New Roman"/>
              </a:rPr>
              <a:t>И.Абрамски</a:t>
            </a: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 и </a:t>
            </a:r>
            <a:r>
              <a:rPr lang="ru-RU" b="1" dirty="0" err="1" smtClean="0">
                <a:effectLst/>
                <a:latin typeface="Times New Roman"/>
                <a:ea typeface="Times New Roman"/>
                <a:cs typeface="Times New Roman"/>
              </a:rPr>
              <a:t>Ноа</a:t>
            </a: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 Сигал «Три куклы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4 класс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«Маленькие жизни Холокоста»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026" name="Picture 2" descr="https://s1.babiki.ru/uploads/radikal/s011/i315/1511/cc/d690644dcc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3030"/>
            <a:ext cx="6459257" cy="293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20037" y="5877272"/>
            <a:ext cx="5970494" cy="83546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Сеферова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Зубайдат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Агамирзаевна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674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79" y="0"/>
            <a:ext cx="2912348" cy="335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67" y="1916832"/>
            <a:ext cx="3198711" cy="3570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618" y="3359472"/>
            <a:ext cx="3140295" cy="349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06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4595" b="-574"/>
          <a:stretch/>
        </p:blipFill>
        <p:spPr bwMode="auto">
          <a:xfrm>
            <a:off x="5868144" y="3351266"/>
            <a:ext cx="2724007" cy="348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0" y="3490854"/>
            <a:ext cx="5013573" cy="334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https://i.pinimg.com/236x/c2/ad/12/c2ad125d3ff9bbde29162761b1ab26e1.jpg?nii=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8" y="441204"/>
            <a:ext cx="4861475" cy="273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573" y="35705"/>
            <a:ext cx="4130427" cy="310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04664"/>
            <a:ext cx="532859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/>
                <a:ea typeface="Times New Roman"/>
                <a:cs typeface="Times New Roman"/>
              </a:rPr>
              <a:t>Три девочки – три страны – три куклы - три судьбы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68953"/>
            <a:ext cx="6864268" cy="311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03"/>
            <a:ext cx="9144000" cy="684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" y="268287"/>
            <a:ext cx="9154988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4398848"/>
            <a:ext cx="3399983" cy="235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avatars.mds.yandex.net/i?id=7a17c8abb1a5d59306a808567162ca88-5910407-images-thumbs&amp;ref=rim&amp;n=33&amp;w=333&amp;h=18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1"/>
          <a:stretch/>
        </p:blipFill>
        <p:spPr bwMode="auto">
          <a:xfrm>
            <a:off x="179512" y="188640"/>
            <a:ext cx="3744416" cy="225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rs.mds.yandex.net/i?id=e0ea1c19261c981364237e846ffc6dc5-3459015-images-thumbs&amp;ref=rim&amp;n=33&amp;w=272&amp;h=1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3744416" cy="236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188640"/>
            <a:ext cx="3399984" cy="2260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118001"/>
            <a:ext cx="473988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4190"/>
            <a:ext cx="4181988" cy="501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89914"/>
            <a:ext cx="4602400" cy="338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79697"/>
            <a:ext cx="2674565" cy="344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83354"/>
            <a:ext cx="2664296" cy="345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459" y="0"/>
            <a:ext cx="4690789" cy="351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c.pics.livejournal.com/godinerl/30350838/695255/695255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94657"/>
            <a:ext cx="3024336" cy="396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59" y="2894656"/>
            <a:ext cx="3233728" cy="396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845" y="5083"/>
            <a:ext cx="4464496" cy="3345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632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«Прощай, дорогая моя кукла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Джерта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!»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Я прощаюсь с тобой с тяжелым сердцем. Может быть, тебе стоило бы остаться дома, с моими детьми, а может быть и нет? А может, это и к лучшему, что я отдаю тебя в Яд Вашем?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Ты была подругой моих детских игр в уютном гнездышке, согретом любящими сердцами моих родителей, так мечтавших о безоблачном будущем.… Когда оно было разрушено венгерскими полицейскими… из всех моих игрушек я выбрала тебя… Я вынесла тебя на своих маленьких руках, я обнимала тебя из последних сил, чтобы никто и никогда не смог тебя отнять… Сколько горьких слез было нами пролито вместе – об исчезнувшем отце, о бабушке с дедушкой… Даже сны и мечты у нас были общие…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Прощай,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Джерта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подруга тех моих далеких лет!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… Это последнее твое путешествие – из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Рамат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-Гана в Иерусалим. Может быть, ты сумеешь рассказать людям, особенно нынешним детям о том, что ты повидала на своем веку и где ты побывала вместе со мной. Постарайся, чтобы этот рассказ не получился слишком грустным, потому что я в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конце-концов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спаслась и выросла, и снова научилась мечтать и надеяться.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ru-RU" sz="16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Джерта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дорогая, ты последний свидетель моих детских страданий, которых я не желаю ни одному ребенку на свете. Тот страшный миг, когда меня вместе с тобой вырвали из папиных объятий, до сих пор стоит у меня перед глазами!.. Может быть, однажды и я приду навестить тебя в Яд Вашем».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8" y="2688605"/>
            <a:ext cx="3149497" cy="4169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427" y="3717032"/>
            <a:ext cx="3140968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4965722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3420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129</TotalTime>
  <Words>45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13</cp:revision>
  <dcterms:created xsi:type="dcterms:W3CDTF">2022-10-21T12:46:31Z</dcterms:created>
  <dcterms:modified xsi:type="dcterms:W3CDTF">2022-10-26T04:46:46Z</dcterms:modified>
</cp:coreProperties>
</file>