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6210-6BA4-433E-8645-B40D13C570C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F31BF-A6D1-4F67-9908-32518920E6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211025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ДО "Дом детского творчества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204864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профориентационной деятельности для учащихся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Школы раннего развития «Дошколенок»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тему: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«Мир профессий Кузбасса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557214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Прокопьевский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286248" y="4214818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методист Панова Т.Л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96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202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554" name="Picture 2" descr="C:\Users\Sasha\Desktop\520f8778-7e5b-42f9-8fe1-0884a20e356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71678"/>
            <a:ext cx="5953132" cy="446484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214290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    Помочь ребенку сделать правильный выбор - непростая задача для родителей. Но разностороннее развитие ребенка раннего возраста даст ему возможность найти во взрослой жизни работу, которая будет приносить удовольствие и радость.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     Важно чтобы ребёнок с раннего возраста проникся уважением к любой профессии, и понял, что любой профессиональный труд должен приносить радость самому человеку и быть полезным окружающим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людям</a:t>
            </a: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93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28596" y="428604"/>
            <a:ext cx="571504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Профориентация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дошкольников – первая ступень в развитии самоопределения ребенка и фундамент для оформления его профессиональных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предпочтений</a:t>
            </a:r>
            <a:r>
              <a:rPr lang="it-IT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Профориентация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дошкольников  - это широкое поле деятельности для педагогов и психологов, новое и еще неизученное направление дошкольной педагогики. Ознакомление с трудом взрослых и с окружающим миром происходит уже в младшем дошкольном возрасте, когда дети через сказки, общение со взрослыми и средства массовой информации узнают о разных профессиях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помощью ранней профориентации мы готовим детей к тому, чтобы они в свое время — каким бы далеким нам сейчас это время ни казалось — могли смело вступить в самостоятельную жизнь. Значит, мы хотим, чтобы наши дети: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понимали, что труд, работа занимают в жизни людей очень важное место, что труд — это, по сути, основа жизни;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уважали всех, кто трудится, и ценили плоды их труда;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познакомились бы с тем, что делают люди разных профессий, с помощью каких орудий труда и машин, и что получается в результате;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были готовы трудиться сами — по причине, что это им нравится и интересно, и потому, что это надо;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учились бы труду, овладевая необходимыми навыками, трудились бы, принося пользу людям, и развивали бы свои трудовые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93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034" y="357166"/>
            <a:ext cx="5429288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Основная цель  ранней профориентации для дошкольников заключается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в развитии эмоционального отношения ребенка к миру профессий, открытии перед ним возможностей для проявления себя в разных видах деятельности. Разработка системы первичной профессиональной ориентации детей разных возрастных групп, через культурно – историческое наследие своего родного края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результат проекта: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Развитие системы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профориентационого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воспитания детей, направленного  на формирование и развитие личности гражданина – труженика  Отечества;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формирование у подрастающего поколения верности Родине, готовности  в будущем к служению Отечеству во благо трудовых подвигов;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физическое развитие учащихся ШРР «Дошколенок», формирование у них потребности в здоровом образе жизни.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У родителей: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Координация деятельности семьи, общественности, окружающего социума  в осознанном 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профориентационном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выборе ребенка в будущем. 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Повышение компетентности по вопросам  ранней профориентационной работы, сформируются партнерские взаимоотношения с участниками проекта.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У педагога: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по вопросам организации профориентации, по использованию инновационных образовательных технологий.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693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0" name="Picture 2" descr="C:\Users\Sasha\Desktop\d9452eea-d46d-49bb-a4aa-61b08ed0e5e2.jpg"/>
          <p:cNvPicPr>
            <a:picLocks noChangeAspect="1" noChangeArrowheads="1"/>
          </p:cNvPicPr>
          <p:nvPr/>
        </p:nvPicPr>
        <p:blipFill>
          <a:blip r:embed="rId4">
            <a:lum/>
          </a:blip>
          <a:srcRect/>
          <a:stretch>
            <a:fillRect/>
          </a:stretch>
        </p:blipFill>
        <p:spPr bwMode="auto">
          <a:xfrm>
            <a:off x="142844" y="2000240"/>
            <a:ext cx="6238884" cy="4679163"/>
          </a:xfrm>
          <a:prstGeom prst="rect">
            <a:avLst/>
          </a:prstGeom>
          <a:noFill/>
        </p:spPr>
      </p:pic>
      <p:pic>
        <p:nvPicPr>
          <p:cNvPr id="2051" name="Picture 3" descr="C:\Users\Sasha\Desktop\2da1a850-8eb2-4c8e-b0c8-71b021334e1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000214"/>
            <a:ext cx="6215106" cy="4661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Sasha\Desktop\2da1a850-8eb2-4c8e-b0c8-71b021334e1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2000240"/>
            <a:ext cx="6381760" cy="4663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yakatu.ru/uploads/images/k/a/r/kartinki_krasivie_na_fon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20" y="2000240"/>
          <a:ext cx="5512548" cy="4114800"/>
        </p:xfrm>
        <a:graphic>
          <a:graphicData uri="http://schemas.openxmlformats.org/drawingml/2006/table">
            <a:tbl>
              <a:tblPr/>
              <a:tblGrid>
                <a:gridCol w="797134"/>
                <a:gridCol w="1796431"/>
                <a:gridCol w="1387496"/>
                <a:gridCol w="1531487"/>
              </a:tblGrid>
              <a:tr h="5805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с детьми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с родителями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Примечание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34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Беседа: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«Что такое профессия. Для чего человек трудится»;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«Все профессии нужны, все профессии важны»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В рамках программы в течение месяца, знакомство со всеми профессиями в целом. С использованием разных форм и методов работы. Использование самого разнообразного накопленного материала 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«Изучаем конвенцию о правах ребенка»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протяжении  выполнения  всего проекта сотрудничество Школы раннего развития «Дошколенок» (Далее ШРР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семьи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2844" y="0"/>
            <a:ext cx="5572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- график мероприятий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Подготовительный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данном этапе состоялось родительское собрание на котором было проведено анкетирование родителей. В дальнейшем был проведен мониторинг знаний учащихся.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Основной: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6077585" cy="3840480"/>
        </p:xfrm>
        <a:graphic>
          <a:graphicData uri="http://schemas.openxmlformats.org/drawingml/2006/table">
            <a:tbl>
              <a:tblPr/>
              <a:tblGrid>
                <a:gridCol w="878840"/>
                <a:gridCol w="1980565"/>
                <a:gridCol w="1529715"/>
                <a:gridCol w="168846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Макет «Мир профессий Кузбасса»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Обобщение всего полученного материала. Сюжетно – ролевые игры. Познаем играя,  используя макет.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Макет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Мир профессий Кузбасса» на примере обогатительной фабрики «Матюшинской»,  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входящей  в группу компании  ТАЛТЭК был отмечен и награжден ГРАН – ПРИ конкурса «В красках детских фантазий»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родителей о важности ранней профориентации детей,  по окончанию реализации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142852"/>
          <a:ext cx="6077585" cy="3840480"/>
        </p:xfrm>
        <a:graphic>
          <a:graphicData uri="http://schemas.openxmlformats.org/drawingml/2006/table">
            <a:tbl>
              <a:tblPr/>
              <a:tblGrid>
                <a:gridCol w="878840"/>
                <a:gridCol w="1980565"/>
                <a:gridCol w="1529715"/>
                <a:gridCol w="168846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Макет «Мир профессий Кузбасса»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Обобщение всего полученного материала. Сюжетно – ролевые игры. Познаем играя,  используя макет.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Макет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Мир профессий Кузбасса» на примере обогатительной фабрики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Матюшинской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входящей  в группу компании  ТАЛТЭК был отмечен и награжден ГРАН – ПРИ конкурса «В красках детских фантазий»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родителей о важности ранней профориентации детей,  по окончанию реализации проекта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0034" y="4214818"/>
            <a:ext cx="6357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ЭТАП – Заключительный: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итогов по проекту: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Виртуальная экскурсия «И я там был»;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Викторина «В мире профессий Кузбасса»;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Оформление, создание книги «Мир профессий Кузбасса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данного раздела должно быть ясно, достиг ли проект цели, и как будет контролироваться результат. По мониторингу знаний учащихся можно сделать вывод - цель достигнута.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482" name="Picture 2" descr="C:\Users\Sasha\Desktop\50f13b80-63d2-4a10-9cfd-cae3ecce6af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357430"/>
            <a:ext cx="5638815" cy="4229111"/>
          </a:xfrm>
          <a:prstGeom prst="rect">
            <a:avLst/>
          </a:prstGeom>
          <a:noFill/>
        </p:spPr>
      </p:pic>
      <p:pic>
        <p:nvPicPr>
          <p:cNvPr id="20483" name="Picture 3" descr="C:\Users\Sasha\Desktop\50f13b80-63d2-4a10-9cfd-cae3ecce6af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071678"/>
            <a:ext cx="6072198" cy="4517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511" name="Picture 7" descr="C:\Users\Sasha\Desktop\6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4477115" cy="6286520"/>
          </a:xfrm>
          <a:prstGeom prst="rect">
            <a:avLst/>
          </a:prstGeom>
          <a:noFill/>
        </p:spPr>
      </p:pic>
      <p:pic>
        <p:nvPicPr>
          <p:cNvPr id="21512" name="Picture 8" descr="C:\Users\Sasha\Desktop\a0f24a17-8372-4af4-920d-cff84f8aaf9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643182"/>
            <a:ext cx="3119425" cy="233956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143504" y="5286388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Каждая представленная профессия  на макете, отражена в   созданной книге «Мир профессий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узбасса»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yakatu.ru/uploads/images/k/a/r/kartinki_krasivie_na_fon_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202" y="0"/>
            <a:ext cx="91822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Sasha\Desktop\ea9c8ebe-ca25-4464-b2f3-f06fdca3ba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1811103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33" name="Picture 5" descr="C:\Users\Sasha\Desktop\26ea4409-7b0e-4851-bb6f-fa01bc3193e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429016" cy="3056452"/>
          </a:xfrm>
          <a:prstGeom prst="rect">
            <a:avLst/>
          </a:prstGeom>
          <a:noFill/>
        </p:spPr>
      </p:pic>
      <p:pic>
        <p:nvPicPr>
          <p:cNvPr id="22536" name="Picture 8" descr="C:\Users\Sasha\Desktop\7d41da95-0a0f-48c7-8ef4-5cff071f777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14686"/>
            <a:ext cx="5559528" cy="350046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072198" y="2714620"/>
            <a:ext cx="26432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протяжении выполнения проекта отмечаем сотрудничество и заинтересованность родителей учащихся Школы раннего развития «Дошколенок», которые участвовали в различных конкурсах. И были награждены.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624</Words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Sasha</cp:lastModifiedBy>
  <cp:revision>19</cp:revision>
  <dcterms:created xsi:type="dcterms:W3CDTF">2021-03-02T12:57:53Z</dcterms:created>
  <dcterms:modified xsi:type="dcterms:W3CDTF">2021-03-04T14:17:18Z</dcterms:modified>
</cp:coreProperties>
</file>